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9" r:id="rId3"/>
    <p:sldId id="1593" r:id="rId4"/>
    <p:sldId id="1613" r:id="rId5"/>
    <p:sldId id="262" r:id="rId6"/>
    <p:sldId id="1594" r:id="rId7"/>
    <p:sldId id="1598" r:id="rId8"/>
    <p:sldId id="1606" r:id="rId9"/>
    <p:sldId id="1607" r:id="rId10"/>
    <p:sldId id="1599" r:id="rId11"/>
    <p:sldId id="1611" r:id="rId12"/>
    <p:sldId id="1601" r:id="rId13"/>
    <p:sldId id="1602" r:id="rId14"/>
    <p:sldId id="1603" r:id="rId15"/>
    <p:sldId id="1608" r:id="rId16"/>
    <p:sldId id="1609" r:id="rId17"/>
    <p:sldId id="1610" r:id="rId18"/>
    <p:sldId id="1595" r:id="rId19"/>
    <p:sldId id="1615" r:id="rId20"/>
    <p:sldId id="1616" r:id="rId21"/>
    <p:sldId id="1604" r:id="rId22"/>
    <p:sldId id="1605" r:id="rId23"/>
    <p:sldId id="1614" r:id="rId24"/>
    <p:sldId id="1596" r:id="rId25"/>
    <p:sldId id="264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900"/>
    <a:srgbClr val="0A6EB8"/>
    <a:srgbClr val="0177FF"/>
    <a:srgbClr val="732674"/>
    <a:srgbClr val="DD6032"/>
    <a:srgbClr val="E57D57"/>
    <a:srgbClr val="E5EBF7"/>
    <a:srgbClr val="C7313D"/>
    <a:srgbClr val="35014D"/>
    <a:srgbClr val="C33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498" autoAdjust="0"/>
  </p:normalViewPr>
  <p:slideViewPr>
    <p:cSldViewPr snapToGrid="0">
      <p:cViewPr varScale="1">
        <p:scale>
          <a:sx n="81" d="100"/>
          <a:sy n="81" d="100"/>
        </p:scale>
        <p:origin x="17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, Vishal SBOBNG-ITV/EP" userId="86501968-efa1-4d2b-bfd6-09bfabbf8273" providerId="ADAL" clId="{10C9D08D-4851-4D70-84A3-78CBF2D66FDE}"/>
    <pc:docChg chg="undo custSel addSld delSld modSld sldOrd">
      <pc:chgData name="Gaurav, Vishal SBOBNG-ITV/EP" userId="86501968-efa1-4d2b-bfd6-09bfabbf8273" providerId="ADAL" clId="{10C9D08D-4851-4D70-84A3-78CBF2D66FDE}" dt="2020-02-14T06:58:33.937" v="6084"/>
      <pc:docMkLst>
        <pc:docMk/>
      </pc:docMkLst>
      <pc:sldChg chg="modSp">
        <pc:chgData name="Gaurav, Vishal SBOBNG-ITV/EP" userId="86501968-efa1-4d2b-bfd6-09bfabbf8273" providerId="ADAL" clId="{10C9D08D-4851-4D70-84A3-78CBF2D66FDE}" dt="2020-02-08T12:53:38.744" v="77" actId="20577"/>
        <pc:sldMkLst>
          <pc:docMk/>
          <pc:sldMk cId="3959210464" sldId="259"/>
        </pc:sldMkLst>
        <pc:spChg chg="mod">
          <ac:chgData name="Gaurav, Vishal SBOBNG-ITV/EP" userId="86501968-efa1-4d2b-bfd6-09bfabbf8273" providerId="ADAL" clId="{10C9D08D-4851-4D70-84A3-78CBF2D66FDE}" dt="2020-02-08T12:53:15.723" v="50" actId="20577"/>
          <ac:spMkLst>
            <pc:docMk/>
            <pc:sldMk cId="3959210464" sldId="259"/>
            <ac:spMk id="2" creationId="{BA42784C-0EDA-4538-AA83-58F062B1EAB6}"/>
          </ac:spMkLst>
        </pc:spChg>
        <pc:spChg chg="mod">
          <ac:chgData name="Gaurav, Vishal SBOBNG-ITV/EP" userId="86501968-efa1-4d2b-bfd6-09bfabbf8273" providerId="ADAL" clId="{10C9D08D-4851-4D70-84A3-78CBF2D66FDE}" dt="2020-02-08T12:53:38.744" v="77" actId="20577"/>
          <ac:spMkLst>
            <pc:docMk/>
            <pc:sldMk cId="3959210464" sldId="259"/>
            <ac:spMk id="3" creationId="{F0B8060D-FBAC-4142-A533-1A824D99F18F}"/>
          </ac:spMkLst>
        </pc:spChg>
      </pc:sldChg>
      <pc:sldChg chg="addSp delSp modSp">
        <pc:chgData name="Gaurav, Vishal SBOBNG-ITV/EP" userId="86501968-efa1-4d2b-bfd6-09bfabbf8273" providerId="ADAL" clId="{10C9D08D-4851-4D70-84A3-78CBF2D66FDE}" dt="2020-02-14T06:27:15.263" v="6075"/>
        <pc:sldMkLst>
          <pc:docMk/>
          <pc:sldMk cId="2320245024" sldId="262"/>
        </pc:sldMkLst>
        <pc:spChg chg="del">
          <ac:chgData name="Gaurav, Vishal SBOBNG-ITV/EP" userId="86501968-efa1-4d2b-bfd6-09bfabbf8273" providerId="ADAL" clId="{10C9D08D-4851-4D70-84A3-78CBF2D66FDE}" dt="2020-02-08T13:40:15.292" v="1430" actId="478"/>
          <ac:spMkLst>
            <pc:docMk/>
            <pc:sldMk cId="2320245024" sldId="262"/>
            <ac:spMk id="2" creationId="{99B1D82B-9ED6-43AA-92A3-12C0BA6F5B04}"/>
          </ac:spMkLst>
        </pc:spChg>
        <pc:spChg chg="mod">
          <ac:chgData name="Gaurav, Vishal SBOBNG-ITV/EP" userId="86501968-efa1-4d2b-bfd6-09bfabbf8273" providerId="ADAL" clId="{10C9D08D-4851-4D70-84A3-78CBF2D66FDE}" dt="2020-02-14T06:26:00.401" v="6074"/>
          <ac:spMkLst>
            <pc:docMk/>
            <pc:sldMk cId="2320245024" sldId="262"/>
            <ac:spMk id="3" creationId="{5E975BA8-7C92-45CF-9D88-120ED7D5290E}"/>
          </ac:spMkLst>
        </pc:spChg>
        <pc:spChg chg="add">
          <ac:chgData name="Gaurav, Vishal SBOBNG-ITV/EP" userId="86501968-efa1-4d2b-bfd6-09bfabbf8273" providerId="ADAL" clId="{10C9D08D-4851-4D70-84A3-78CBF2D66FDE}" dt="2020-02-14T06:27:15.263" v="6075"/>
          <ac:spMkLst>
            <pc:docMk/>
            <pc:sldMk cId="2320245024" sldId="262"/>
            <ac:spMk id="4" creationId="{A84C125E-6DC5-4C2D-9559-996EA7E7213F}"/>
          </ac:spMkLst>
        </pc:spChg>
      </pc:sldChg>
      <pc:sldChg chg="addSp delSp modSp modNotesTx">
        <pc:chgData name="Gaurav, Vishal SBOBNG-ITV/EP" userId="86501968-efa1-4d2b-bfd6-09bfabbf8273" providerId="ADAL" clId="{10C9D08D-4851-4D70-84A3-78CBF2D66FDE}" dt="2020-02-10T13:38:03.604" v="6066" actId="29295"/>
        <pc:sldMkLst>
          <pc:docMk/>
          <pc:sldMk cId="376700399" sldId="1593"/>
        </pc:sldMkLst>
        <pc:spChg chg="mod">
          <ac:chgData name="Gaurav, Vishal SBOBNG-ITV/EP" userId="86501968-efa1-4d2b-bfd6-09bfabbf8273" providerId="ADAL" clId="{10C9D08D-4851-4D70-84A3-78CBF2D66FDE}" dt="2020-02-10T13:37:07.609" v="6065" actId="1076"/>
          <ac:spMkLst>
            <pc:docMk/>
            <pc:sldMk cId="376700399" sldId="1593"/>
            <ac:spMk id="2" creationId="{49403A81-A57B-4148-B284-29276791A88A}"/>
          </ac:spMkLst>
        </pc:spChg>
        <pc:spChg chg="del mod">
          <ac:chgData name="Gaurav, Vishal SBOBNG-ITV/EP" userId="86501968-efa1-4d2b-bfd6-09bfabbf8273" providerId="ADAL" clId="{10C9D08D-4851-4D70-84A3-78CBF2D66FDE}" dt="2020-02-10T13:30:32.320" v="5749" actId="478"/>
          <ac:spMkLst>
            <pc:docMk/>
            <pc:sldMk cId="376700399" sldId="1593"/>
            <ac:spMk id="3" creationId="{5304FD6D-C694-4DD7-BDCB-353535379F87}"/>
          </ac:spMkLst>
        </pc:spChg>
        <pc:spChg chg="add del mod">
          <ac:chgData name="Gaurav, Vishal SBOBNG-ITV/EP" userId="86501968-efa1-4d2b-bfd6-09bfabbf8273" providerId="ADAL" clId="{10C9D08D-4851-4D70-84A3-78CBF2D66FDE}" dt="2020-02-10T13:30:35.778" v="5750" actId="478"/>
          <ac:spMkLst>
            <pc:docMk/>
            <pc:sldMk cId="376700399" sldId="1593"/>
            <ac:spMk id="5" creationId="{8ABC7FD2-C0D0-4EBD-8FD6-7D6003A8D87A}"/>
          </ac:spMkLst>
        </pc:spChg>
        <pc:picChg chg="add mod">
          <ac:chgData name="Gaurav, Vishal SBOBNG-ITV/EP" userId="86501968-efa1-4d2b-bfd6-09bfabbf8273" providerId="ADAL" clId="{10C9D08D-4851-4D70-84A3-78CBF2D66FDE}" dt="2020-02-10T13:38:03.604" v="6066" actId="29295"/>
          <ac:picMkLst>
            <pc:docMk/>
            <pc:sldMk cId="376700399" sldId="1593"/>
            <ac:picMk id="6" creationId="{68D86E51-D5BF-495F-A66A-17C7882F31A4}"/>
          </ac:picMkLst>
        </pc:picChg>
      </pc:sldChg>
      <pc:sldChg chg="delSp modSp ord">
        <pc:chgData name="Gaurav, Vishal SBOBNG-ITV/EP" userId="86501968-efa1-4d2b-bfd6-09bfabbf8273" providerId="ADAL" clId="{10C9D08D-4851-4D70-84A3-78CBF2D66FDE}" dt="2020-02-14T06:23:48.546" v="6073"/>
        <pc:sldMkLst>
          <pc:docMk/>
          <pc:sldMk cId="1961309667" sldId="1594"/>
        </pc:sldMkLst>
        <pc:spChg chg="mod">
          <ac:chgData name="Gaurav, Vishal SBOBNG-ITV/EP" userId="86501968-efa1-4d2b-bfd6-09bfabbf8273" providerId="ADAL" clId="{10C9D08D-4851-4D70-84A3-78CBF2D66FDE}" dt="2020-02-10T12:45:50.002" v="4686" actId="27636"/>
          <ac:spMkLst>
            <pc:docMk/>
            <pc:sldMk cId="1961309667" sldId="1594"/>
            <ac:spMk id="2" creationId="{DA8688F7-8D3F-46EB-890B-F80D59FAA05B}"/>
          </ac:spMkLst>
        </pc:spChg>
        <pc:spChg chg="del">
          <ac:chgData name="Gaurav, Vishal SBOBNG-ITV/EP" userId="86501968-efa1-4d2b-bfd6-09bfabbf8273" providerId="ADAL" clId="{10C9D08D-4851-4D70-84A3-78CBF2D66FDE}" dt="2020-02-08T13:39:24.001" v="1428" actId="478"/>
          <ac:spMkLst>
            <pc:docMk/>
            <pc:sldMk cId="1961309667" sldId="1594"/>
            <ac:spMk id="3" creationId="{BCC9C88C-7D1F-488D-A920-EF7B88C252FE}"/>
          </ac:spMkLst>
        </pc:spChg>
        <pc:spChg chg="mod">
          <ac:chgData name="Gaurav, Vishal SBOBNG-ITV/EP" userId="86501968-efa1-4d2b-bfd6-09bfabbf8273" providerId="ADAL" clId="{10C9D08D-4851-4D70-84A3-78CBF2D66FDE}" dt="2020-02-10T13:34:10.317" v="6061" actId="20577"/>
          <ac:spMkLst>
            <pc:docMk/>
            <pc:sldMk cId="1961309667" sldId="1594"/>
            <ac:spMk id="4" creationId="{4D89C240-B03B-4465-B5C2-A0CA462A7A4F}"/>
          </ac:spMkLst>
        </pc:spChg>
      </pc:sldChg>
      <pc:sldChg chg="addSp delSp modSp add modNotesTx">
        <pc:chgData name="Gaurav, Vishal SBOBNG-ITV/EP" userId="86501968-efa1-4d2b-bfd6-09bfabbf8273" providerId="ADAL" clId="{10C9D08D-4851-4D70-84A3-78CBF2D66FDE}" dt="2020-02-10T10:11:03.494" v="3461" actId="5793"/>
        <pc:sldMkLst>
          <pc:docMk/>
          <pc:sldMk cId="4146707306" sldId="1598"/>
        </pc:sldMkLst>
        <pc:spChg chg="mod">
          <ac:chgData name="Gaurav, Vishal SBOBNG-ITV/EP" userId="86501968-efa1-4d2b-bfd6-09bfabbf8273" providerId="ADAL" clId="{10C9D08D-4851-4D70-84A3-78CBF2D66FDE}" dt="2020-02-08T14:07:08.856" v="2133" actId="14100"/>
          <ac:spMkLst>
            <pc:docMk/>
            <pc:sldMk cId="4146707306" sldId="1598"/>
            <ac:spMk id="2" creationId="{DA8688F7-8D3F-46EB-890B-F80D59FAA05B}"/>
          </ac:spMkLst>
        </pc:spChg>
        <pc:spChg chg="mod">
          <ac:chgData name="Gaurav, Vishal SBOBNG-ITV/EP" userId="86501968-efa1-4d2b-bfd6-09bfabbf8273" providerId="ADAL" clId="{10C9D08D-4851-4D70-84A3-78CBF2D66FDE}" dt="2020-02-08T14:03:00.934" v="1838" actId="20577"/>
          <ac:spMkLst>
            <pc:docMk/>
            <pc:sldMk cId="4146707306" sldId="1598"/>
            <ac:spMk id="4" creationId="{4D89C240-B03B-4465-B5C2-A0CA462A7A4F}"/>
          </ac:spMkLst>
        </pc:spChg>
        <pc:spChg chg="add del mod">
          <ac:chgData name="Gaurav, Vishal SBOBNG-ITV/EP" userId="86501968-efa1-4d2b-bfd6-09bfabbf8273" providerId="ADAL" clId="{10C9D08D-4851-4D70-84A3-78CBF2D66FDE}" dt="2020-02-10T09:18:29.120" v="2937"/>
          <ac:spMkLst>
            <pc:docMk/>
            <pc:sldMk cId="4146707306" sldId="1598"/>
            <ac:spMk id="5" creationId="{53C304BC-A128-4D5E-8380-40CF7D138B54}"/>
          </ac:spMkLst>
        </pc:spChg>
        <pc:picChg chg="add mod">
          <ac:chgData name="Gaurav, Vishal SBOBNG-ITV/EP" userId="86501968-efa1-4d2b-bfd6-09bfabbf8273" providerId="ADAL" clId="{10C9D08D-4851-4D70-84A3-78CBF2D66FDE}" dt="2020-02-08T14:17:00.273" v="2172" actId="1440"/>
          <ac:picMkLst>
            <pc:docMk/>
            <pc:sldMk cId="4146707306" sldId="1598"/>
            <ac:picMk id="3" creationId="{37ADDF68-E834-4A12-A47F-71437233BA0D}"/>
          </ac:picMkLst>
        </pc:picChg>
      </pc:sldChg>
      <pc:sldChg chg="addSp delSp modSp add">
        <pc:chgData name="Gaurav, Vishal SBOBNG-ITV/EP" userId="86501968-efa1-4d2b-bfd6-09bfabbf8273" providerId="ADAL" clId="{10C9D08D-4851-4D70-84A3-78CBF2D66FDE}" dt="2020-02-08T14:20:50.076" v="2221" actId="1076"/>
        <pc:sldMkLst>
          <pc:docMk/>
          <pc:sldMk cId="4164394810" sldId="1599"/>
        </pc:sldMkLst>
        <pc:spChg chg="del">
          <ac:chgData name="Gaurav, Vishal SBOBNG-ITV/EP" userId="86501968-efa1-4d2b-bfd6-09bfabbf8273" providerId="ADAL" clId="{10C9D08D-4851-4D70-84A3-78CBF2D66FDE}" dt="2020-02-08T14:13:00.960" v="2138" actId="478"/>
          <ac:spMkLst>
            <pc:docMk/>
            <pc:sldMk cId="4164394810" sldId="1599"/>
            <ac:spMk id="2" creationId="{4A543BE4-8D37-404B-B933-D5573E663817}"/>
          </ac:spMkLst>
        </pc:spChg>
        <pc:spChg chg="del">
          <ac:chgData name="Gaurav, Vishal SBOBNG-ITV/EP" userId="86501968-efa1-4d2b-bfd6-09bfabbf8273" providerId="ADAL" clId="{10C9D08D-4851-4D70-84A3-78CBF2D66FDE}" dt="2020-02-08T14:13:02.909" v="2139" actId="478"/>
          <ac:spMkLst>
            <pc:docMk/>
            <pc:sldMk cId="4164394810" sldId="1599"/>
            <ac:spMk id="3" creationId="{31641D12-29F4-4560-B2C1-EFF6E6D777BA}"/>
          </ac:spMkLst>
        </pc:spChg>
        <pc:spChg chg="del">
          <ac:chgData name="Gaurav, Vishal SBOBNG-ITV/EP" userId="86501968-efa1-4d2b-bfd6-09bfabbf8273" providerId="ADAL" clId="{10C9D08D-4851-4D70-84A3-78CBF2D66FDE}" dt="2020-02-08T14:15:00.388" v="2158" actId="478"/>
          <ac:spMkLst>
            <pc:docMk/>
            <pc:sldMk cId="4164394810" sldId="1599"/>
            <ac:spMk id="4" creationId="{943EECB7-581C-4EB6-93DC-E34B10AAC551}"/>
          </ac:spMkLst>
        </pc:spChg>
        <pc:spChg chg="add mod">
          <ac:chgData name="Gaurav, Vishal SBOBNG-ITV/EP" userId="86501968-efa1-4d2b-bfd6-09bfabbf8273" providerId="ADAL" clId="{10C9D08D-4851-4D70-84A3-78CBF2D66FDE}" dt="2020-02-08T14:20:25.102" v="2216" actId="1076"/>
          <ac:spMkLst>
            <pc:docMk/>
            <pc:sldMk cId="4164394810" sldId="1599"/>
            <ac:spMk id="9" creationId="{25B83BF2-5B76-4AAB-A672-4CBAFCE2FBD0}"/>
          </ac:spMkLst>
        </pc:spChg>
        <pc:spChg chg="add mod">
          <ac:chgData name="Gaurav, Vishal SBOBNG-ITV/EP" userId="86501968-efa1-4d2b-bfd6-09bfabbf8273" providerId="ADAL" clId="{10C9D08D-4851-4D70-84A3-78CBF2D66FDE}" dt="2020-02-08T14:20:50.076" v="2221" actId="1076"/>
          <ac:spMkLst>
            <pc:docMk/>
            <pc:sldMk cId="4164394810" sldId="1599"/>
            <ac:spMk id="10" creationId="{5E1080AE-DC9C-46AA-B27D-5CBC0A52DC14}"/>
          </ac:spMkLst>
        </pc:spChg>
        <pc:picChg chg="add mod">
          <ac:chgData name="Gaurav, Vishal SBOBNG-ITV/EP" userId="86501968-efa1-4d2b-bfd6-09bfabbf8273" providerId="ADAL" clId="{10C9D08D-4851-4D70-84A3-78CBF2D66FDE}" dt="2020-02-08T14:19:18.232" v="2178" actId="1076"/>
          <ac:picMkLst>
            <pc:docMk/>
            <pc:sldMk cId="4164394810" sldId="1599"/>
            <ac:picMk id="5" creationId="{55818027-3CA6-461A-B6AE-FD3176627040}"/>
          </ac:picMkLst>
        </pc:picChg>
        <pc:picChg chg="add mod modCrop">
          <ac:chgData name="Gaurav, Vishal SBOBNG-ITV/EP" userId="86501968-efa1-4d2b-bfd6-09bfabbf8273" providerId="ADAL" clId="{10C9D08D-4851-4D70-84A3-78CBF2D66FDE}" dt="2020-02-08T14:15:11.989" v="2160" actId="1076"/>
          <ac:picMkLst>
            <pc:docMk/>
            <pc:sldMk cId="4164394810" sldId="1599"/>
            <ac:picMk id="6" creationId="{8E3DF0D7-F478-43A0-A5E9-E5F01F4A0235}"/>
          </ac:picMkLst>
        </pc:picChg>
        <pc:picChg chg="add mod">
          <ac:chgData name="Gaurav, Vishal SBOBNG-ITV/EP" userId="86501968-efa1-4d2b-bfd6-09bfabbf8273" providerId="ADAL" clId="{10C9D08D-4851-4D70-84A3-78CBF2D66FDE}" dt="2020-02-08T14:16:01.040" v="2167" actId="1076"/>
          <ac:picMkLst>
            <pc:docMk/>
            <pc:sldMk cId="4164394810" sldId="1599"/>
            <ac:picMk id="7" creationId="{F0A05286-EC2E-4F10-B6EB-3B925F889B52}"/>
          </ac:picMkLst>
        </pc:picChg>
        <pc:picChg chg="add mod">
          <ac:chgData name="Gaurav, Vishal SBOBNG-ITV/EP" userId="86501968-efa1-4d2b-bfd6-09bfabbf8273" providerId="ADAL" clId="{10C9D08D-4851-4D70-84A3-78CBF2D66FDE}" dt="2020-02-08T14:16:37.985" v="2171" actId="1076"/>
          <ac:picMkLst>
            <pc:docMk/>
            <pc:sldMk cId="4164394810" sldId="1599"/>
            <ac:picMk id="8" creationId="{22322E01-0DC5-4B66-8131-ED0AFD66C0FA}"/>
          </ac:picMkLst>
        </pc:picChg>
      </pc:sldChg>
      <pc:sldChg chg="addSp delSp modSp add modTransition">
        <pc:chgData name="Gaurav, Vishal SBOBNG-ITV/EP" userId="86501968-efa1-4d2b-bfd6-09bfabbf8273" providerId="ADAL" clId="{10C9D08D-4851-4D70-84A3-78CBF2D66FDE}" dt="2020-02-14T06:39:08.188" v="6076"/>
        <pc:sldMkLst>
          <pc:docMk/>
          <pc:sldMk cId="974727505" sldId="1600"/>
        </pc:sldMkLst>
        <pc:spChg chg="del">
          <ac:chgData name="Gaurav, Vishal SBOBNG-ITV/EP" userId="86501968-efa1-4d2b-bfd6-09bfabbf8273" providerId="ADAL" clId="{10C9D08D-4851-4D70-84A3-78CBF2D66FDE}" dt="2020-02-08T14:22:44.594" v="2241" actId="478"/>
          <ac:spMkLst>
            <pc:docMk/>
            <pc:sldMk cId="974727505" sldId="1600"/>
            <ac:spMk id="2" creationId="{A49B1B10-EC0B-40AA-AE5C-2D60927B4E5B}"/>
          </ac:spMkLst>
        </pc:spChg>
        <pc:spChg chg="del">
          <ac:chgData name="Gaurav, Vishal SBOBNG-ITV/EP" userId="86501968-efa1-4d2b-bfd6-09bfabbf8273" providerId="ADAL" clId="{10C9D08D-4851-4D70-84A3-78CBF2D66FDE}" dt="2020-02-08T14:22:45.781" v="2242" actId="478"/>
          <ac:spMkLst>
            <pc:docMk/>
            <pc:sldMk cId="974727505" sldId="1600"/>
            <ac:spMk id="3" creationId="{ACFF8CF4-C4E9-489A-AC36-AEF216DE3E5D}"/>
          </ac:spMkLst>
        </pc:spChg>
        <pc:spChg chg="mod">
          <ac:chgData name="Gaurav, Vishal SBOBNG-ITV/EP" userId="86501968-efa1-4d2b-bfd6-09bfabbf8273" providerId="ADAL" clId="{10C9D08D-4851-4D70-84A3-78CBF2D66FDE}" dt="2020-02-08T14:22:55.590" v="2257" actId="20577"/>
          <ac:spMkLst>
            <pc:docMk/>
            <pc:sldMk cId="974727505" sldId="1600"/>
            <ac:spMk id="4" creationId="{BD8F20DC-4F1E-4D6E-BE16-043089C6EB6F}"/>
          </ac:spMkLst>
        </pc:spChg>
        <pc:spChg chg="add del mod">
          <ac:chgData name="Gaurav, Vishal SBOBNG-ITV/EP" userId="86501968-efa1-4d2b-bfd6-09bfabbf8273" providerId="ADAL" clId="{10C9D08D-4851-4D70-84A3-78CBF2D66FDE}" dt="2020-02-08T14:24:20.158" v="2261"/>
          <ac:spMkLst>
            <pc:docMk/>
            <pc:sldMk cId="974727505" sldId="1600"/>
            <ac:spMk id="5" creationId="{AE3733F4-4FA7-4EAD-9CAF-BCE867F7A199}"/>
          </ac:spMkLst>
        </pc:spChg>
        <pc:spChg chg="add del">
          <ac:chgData name="Gaurav, Vishal SBOBNG-ITV/EP" userId="86501968-efa1-4d2b-bfd6-09bfabbf8273" providerId="ADAL" clId="{10C9D08D-4851-4D70-84A3-78CBF2D66FDE}" dt="2020-02-08T14:24:22.891" v="2263"/>
          <ac:spMkLst>
            <pc:docMk/>
            <pc:sldMk cId="974727505" sldId="1600"/>
            <ac:spMk id="6" creationId="{FC077580-AE5E-41C8-8D0A-611D6016618A}"/>
          </ac:spMkLst>
        </pc:spChg>
        <pc:spChg chg="add mod">
          <ac:chgData name="Gaurav, Vishal SBOBNG-ITV/EP" userId="86501968-efa1-4d2b-bfd6-09bfabbf8273" providerId="ADAL" clId="{10C9D08D-4851-4D70-84A3-78CBF2D66FDE}" dt="2020-02-08T14:25:04.742" v="2281" actId="403"/>
          <ac:spMkLst>
            <pc:docMk/>
            <pc:sldMk cId="974727505" sldId="1600"/>
            <ac:spMk id="7" creationId="{9C4009A1-6FBD-4DB2-9355-E076800CE384}"/>
          </ac:spMkLst>
        </pc:spChg>
      </pc:sldChg>
      <pc:sldChg chg="addSp delSp modSp add">
        <pc:chgData name="Gaurav, Vishal SBOBNG-ITV/EP" userId="86501968-efa1-4d2b-bfd6-09bfabbf8273" providerId="ADAL" clId="{10C9D08D-4851-4D70-84A3-78CBF2D66FDE}" dt="2020-02-09T13:26:33.405" v="2419" actId="1076"/>
        <pc:sldMkLst>
          <pc:docMk/>
          <pc:sldMk cId="2267655519" sldId="1601"/>
        </pc:sldMkLst>
        <pc:spChg chg="del">
          <ac:chgData name="Gaurav, Vishal SBOBNG-ITV/EP" userId="86501968-efa1-4d2b-bfd6-09bfabbf8273" providerId="ADAL" clId="{10C9D08D-4851-4D70-84A3-78CBF2D66FDE}" dt="2020-02-08T14:26:21.110" v="2302" actId="478"/>
          <ac:spMkLst>
            <pc:docMk/>
            <pc:sldMk cId="2267655519" sldId="1601"/>
            <ac:spMk id="2" creationId="{684E1144-7377-44E3-9966-0DB0CB30D330}"/>
          </ac:spMkLst>
        </pc:spChg>
        <pc:spChg chg="del">
          <ac:chgData name="Gaurav, Vishal SBOBNG-ITV/EP" userId="86501968-efa1-4d2b-bfd6-09bfabbf8273" providerId="ADAL" clId="{10C9D08D-4851-4D70-84A3-78CBF2D66FDE}" dt="2020-02-08T14:26:23.359" v="2303" actId="478"/>
          <ac:spMkLst>
            <pc:docMk/>
            <pc:sldMk cId="2267655519" sldId="1601"/>
            <ac:spMk id="3" creationId="{29C548BF-BC02-4529-96BF-623C4E0D70A5}"/>
          </ac:spMkLst>
        </pc:spChg>
        <pc:spChg chg="mod">
          <ac:chgData name="Gaurav, Vishal SBOBNG-ITV/EP" userId="86501968-efa1-4d2b-bfd6-09bfabbf8273" providerId="ADAL" clId="{10C9D08D-4851-4D70-84A3-78CBF2D66FDE}" dt="2020-02-08T14:27:09.233" v="2312" actId="20577"/>
          <ac:spMkLst>
            <pc:docMk/>
            <pc:sldMk cId="2267655519" sldId="1601"/>
            <ac:spMk id="4" creationId="{FD97D301-0C58-4FFA-90FD-B68AF237CC22}"/>
          </ac:spMkLst>
        </pc:spChg>
        <pc:spChg chg="add mod">
          <ac:chgData name="Gaurav, Vishal SBOBNG-ITV/EP" userId="86501968-efa1-4d2b-bfd6-09bfabbf8273" providerId="ADAL" clId="{10C9D08D-4851-4D70-84A3-78CBF2D66FDE}" dt="2020-02-09T13:26:33.405" v="2419" actId="1076"/>
          <ac:spMkLst>
            <pc:docMk/>
            <pc:sldMk cId="2267655519" sldId="1601"/>
            <ac:spMk id="7" creationId="{FA4EDC72-1161-4DDD-AF6B-6D7DD245FA23}"/>
          </ac:spMkLst>
        </pc:spChg>
        <pc:picChg chg="add mod">
          <ac:chgData name="Gaurav, Vishal SBOBNG-ITV/EP" userId="86501968-efa1-4d2b-bfd6-09bfabbf8273" providerId="ADAL" clId="{10C9D08D-4851-4D70-84A3-78CBF2D66FDE}" dt="2020-02-08T14:30:15.065" v="2406" actId="1076"/>
          <ac:picMkLst>
            <pc:docMk/>
            <pc:sldMk cId="2267655519" sldId="1601"/>
            <ac:picMk id="5" creationId="{13F2EDBD-4E38-4F2F-A4DF-BADEFB945D7C}"/>
          </ac:picMkLst>
        </pc:picChg>
        <pc:picChg chg="add mod">
          <ac:chgData name="Gaurav, Vishal SBOBNG-ITV/EP" userId="86501968-efa1-4d2b-bfd6-09bfabbf8273" providerId="ADAL" clId="{10C9D08D-4851-4D70-84A3-78CBF2D66FDE}" dt="2020-02-08T14:30:17.417" v="2407" actId="1076"/>
          <ac:picMkLst>
            <pc:docMk/>
            <pc:sldMk cId="2267655519" sldId="1601"/>
            <ac:picMk id="6" creationId="{1C41F8E0-209E-4A04-BE97-35CDD3F15152}"/>
          </ac:picMkLst>
        </pc:picChg>
      </pc:sldChg>
      <pc:sldChg chg="addSp delSp modSp add">
        <pc:chgData name="Gaurav, Vishal SBOBNG-ITV/EP" userId="86501968-efa1-4d2b-bfd6-09bfabbf8273" providerId="ADAL" clId="{10C9D08D-4851-4D70-84A3-78CBF2D66FDE}" dt="2020-02-10T05:16:42.815" v="2438" actId="1440"/>
        <pc:sldMkLst>
          <pc:docMk/>
          <pc:sldMk cId="575123116" sldId="1602"/>
        </pc:sldMkLst>
        <pc:spChg chg="add del mod">
          <ac:chgData name="Gaurav, Vishal SBOBNG-ITV/EP" userId="86501968-efa1-4d2b-bfd6-09bfabbf8273" providerId="ADAL" clId="{10C9D08D-4851-4D70-84A3-78CBF2D66FDE}" dt="2020-02-10T05:15:33.875" v="2423" actId="478"/>
          <ac:spMkLst>
            <pc:docMk/>
            <pc:sldMk cId="575123116" sldId="1602"/>
            <ac:spMk id="3" creationId="{775455D4-F0BD-4BA6-A668-208E7F71087D}"/>
          </ac:spMkLst>
        </pc:spChg>
        <pc:spChg chg="mod">
          <ac:chgData name="Gaurav, Vishal SBOBNG-ITV/EP" userId="86501968-efa1-4d2b-bfd6-09bfabbf8273" providerId="ADAL" clId="{10C9D08D-4851-4D70-84A3-78CBF2D66FDE}" dt="2020-02-09T13:26:23.749" v="2417" actId="20577"/>
          <ac:spMkLst>
            <pc:docMk/>
            <pc:sldMk cId="575123116" sldId="1602"/>
            <ac:spMk id="4" creationId="{FD97D301-0C58-4FFA-90FD-B68AF237CC22}"/>
          </ac:spMkLst>
        </pc:spChg>
        <pc:spChg chg="del mod">
          <ac:chgData name="Gaurav, Vishal SBOBNG-ITV/EP" userId="86501968-efa1-4d2b-bfd6-09bfabbf8273" providerId="ADAL" clId="{10C9D08D-4851-4D70-84A3-78CBF2D66FDE}" dt="2020-02-10T05:15:31.258" v="2422" actId="478"/>
          <ac:spMkLst>
            <pc:docMk/>
            <pc:sldMk cId="575123116" sldId="1602"/>
            <ac:spMk id="7" creationId="{FA4EDC72-1161-4DDD-AF6B-6D7DD245FA23}"/>
          </ac:spMkLst>
        </pc:spChg>
        <pc:picChg chg="del">
          <ac:chgData name="Gaurav, Vishal SBOBNG-ITV/EP" userId="86501968-efa1-4d2b-bfd6-09bfabbf8273" providerId="ADAL" clId="{10C9D08D-4851-4D70-84A3-78CBF2D66FDE}" dt="2020-02-10T05:15:27.573" v="2420" actId="478"/>
          <ac:picMkLst>
            <pc:docMk/>
            <pc:sldMk cId="575123116" sldId="1602"/>
            <ac:picMk id="5" creationId="{13F2EDBD-4E38-4F2F-A4DF-BADEFB945D7C}"/>
          </ac:picMkLst>
        </pc:picChg>
        <pc:picChg chg="del">
          <ac:chgData name="Gaurav, Vishal SBOBNG-ITV/EP" userId="86501968-efa1-4d2b-bfd6-09bfabbf8273" providerId="ADAL" clId="{10C9D08D-4851-4D70-84A3-78CBF2D66FDE}" dt="2020-02-10T05:15:28.193" v="2421" actId="478"/>
          <ac:picMkLst>
            <pc:docMk/>
            <pc:sldMk cId="575123116" sldId="1602"/>
            <ac:picMk id="6" creationId="{1C41F8E0-209E-4A04-BE97-35CDD3F15152}"/>
          </ac:picMkLst>
        </pc:picChg>
        <pc:picChg chg="add mod">
          <ac:chgData name="Gaurav, Vishal SBOBNG-ITV/EP" userId="86501968-efa1-4d2b-bfd6-09bfabbf8273" providerId="ADAL" clId="{10C9D08D-4851-4D70-84A3-78CBF2D66FDE}" dt="2020-02-10T05:16:42.815" v="2438" actId="1440"/>
          <ac:picMkLst>
            <pc:docMk/>
            <pc:sldMk cId="575123116" sldId="1602"/>
            <ac:picMk id="8" creationId="{AB587E23-66A7-48DF-AD68-ACF57AF824B4}"/>
          </ac:picMkLst>
        </pc:picChg>
        <pc:picChg chg="add mod">
          <ac:chgData name="Gaurav, Vishal SBOBNG-ITV/EP" userId="86501968-efa1-4d2b-bfd6-09bfabbf8273" providerId="ADAL" clId="{10C9D08D-4851-4D70-84A3-78CBF2D66FDE}" dt="2020-02-10T05:16:40.532" v="2437" actId="1440"/>
          <ac:picMkLst>
            <pc:docMk/>
            <pc:sldMk cId="575123116" sldId="1602"/>
            <ac:picMk id="9" creationId="{9D11F1EF-1873-4CA5-92C4-C4D2AB59FC30}"/>
          </ac:picMkLst>
        </pc:picChg>
      </pc:sldChg>
      <pc:sldChg chg="addSp delSp modSp add modNotesTx">
        <pc:chgData name="Gaurav, Vishal SBOBNG-ITV/EP" userId="86501968-efa1-4d2b-bfd6-09bfabbf8273" providerId="ADAL" clId="{10C9D08D-4851-4D70-84A3-78CBF2D66FDE}" dt="2020-02-10T12:41:44.992" v="4601" actId="14100"/>
        <pc:sldMkLst>
          <pc:docMk/>
          <pc:sldMk cId="3012484983" sldId="1603"/>
        </pc:sldMkLst>
        <pc:spChg chg="mod">
          <ac:chgData name="Gaurav, Vishal SBOBNG-ITV/EP" userId="86501968-efa1-4d2b-bfd6-09bfabbf8273" providerId="ADAL" clId="{10C9D08D-4851-4D70-84A3-78CBF2D66FDE}" dt="2020-02-10T12:41:44.992" v="4601" actId="14100"/>
          <ac:spMkLst>
            <pc:docMk/>
            <pc:sldMk cId="3012484983" sldId="1603"/>
            <ac:spMk id="4" creationId="{FD97D301-0C58-4FFA-90FD-B68AF237CC22}"/>
          </ac:spMkLst>
        </pc:spChg>
        <pc:spChg chg="add mod">
          <ac:chgData name="Gaurav, Vishal SBOBNG-ITV/EP" userId="86501968-efa1-4d2b-bfd6-09bfabbf8273" providerId="ADAL" clId="{10C9D08D-4851-4D70-84A3-78CBF2D66FDE}" dt="2020-02-10T12:06:38.461" v="4592" actId="6549"/>
          <ac:spMkLst>
            <pc:docMk/>
            <pc:sldMk cId="3012484983" sldId="1603"/>
            <ac:spMk id="10" creationId="{78B67667-C612-4FC0-B6F6-70E86885A832}"/>
          </ac:spMkLst>
        </pc:spChg>
        <pc:picChg chg="add del mod">
          <ac:chgData name="Gaurav, Vishal SBOBNG-ITV/EP" userId="86501968-efa1-4d2b-bfd6-09bfabbf8273" providerId="ADAL" clId="{10C9D08D-4851-4D70-84A3-78CBF2D66FDE}" dt="2020-02-10T11:57:32.710" v="3922" actId="478"/>
          <ac:picMkLst>
            <pc:docMk/>
            <pc:sldMk cId="3012484983" sldId="1603"/>
            <ac:picMk id="2" creationId="{E91E843B-B703-4887-A853-188EF75C8FA0}"/>
          </ac:picMkLst>
        </pc:picChg>
        <pc:picChg chg="add del mod">
          <ac:chgData name="Gaurav, Vishal SBOBNG-ITV/EP" userId="86501968-efa1-4d2b-bfd6-09bfabbf8273" providerId="ADAL" clId="{10C9D08D-4851-4D70-84A3-78CBF2D66FDE}" dt="2020-02-10T11:57:33.592" v="3924" actId="478"/>
          <ac:picMkLst>
            <pc:docMk/>
            <pc:sldMk cId="3012484983" sldId="1603"/>
            <ac:picMk id="3" creationId="{2B71905A-F2CF-4C81-A424-EA96B462CE1E}"/>
          </ac:picMkLst>
        </pc:picChg>
        <pc:picChg chg="add del mod">
          <ac:chgData name="Gaurav, Vishal SBOBNG-ITV/EP" userId="86501968-efa1-4d2b-bfd6-09bfabbf8273" providerId="ADAL" clId="{10C9D08D-4851-4D70-84A3-78CBF2D66FDE}" dt="2020-02-10T11:57:33.268" v="3923" actId="478"/>
          <ac:picMkLst>
            <pc:docMk/>
            <pc:sldMk cId="3012484983" sldId="1603"/>
            <ac:picMk id="5" creationId="{98D61EC4-71AB-4C7D-A3CC-756D1ABF9A3A}"/>
          </ac:picMkLst>
        </pc:picChg>
        <pc:picChg chg="add mod modCrop">
          <ac:chgData name="Gaurav, Vishal SBOBNG-ITV/EP" userId="86501968-efa1-4d2b-bfd6-09bfabbf8273" providerId="ADAL" clId="{10C9D08D-4851-4D70-84A3-78CBF2D66FDE}" dt="2020-02-10T12:39:39.080" v="4599" actId="14100"/>
          <ac:picMkLst>
            <pc:docMk/>
            <pc:sldMk cId="3012484983" sldId="1603"/>
            <ac:picMk id="6" creationId="{5AA4C765-ED13-43D9-A359-979F74294BC5}"/>
          </ac:picMkLst>
        </pc:picChg>
        <pc:picChg chg="del">
          <ac:chgData name="Gaurav, Vishal SBOBNG-ITV/EP" userId="86501968-efa1-4d2b-bfd6-09bfabbf8273" providerId="ADAL" clId="{10C9D08D-4851-4D70-84A3-78CBF2D66FDE}" dt="2020-02-10T05:17:37.312" v="2458" actId="478"/>
          <ac:picMkLst>
            <pc:docMk/>
            <pc:sldMk cId="3012484983" sldId="1603"/>
            <ac:picMk id="8" creationId="{AB587E23-66A7-48DF-AD68-ACF57AF824B4}"/>
          </ac:picMkLst>
        </pc:picChg>
        <pc:picChg chg="del">
          <ac:chgData name="Gaurav, Vishal SBOBNG-ITV/EP" userId="86501968-efa1-4d2b-bfd6-09bfabbf8273" providerId="ADAL" clId="{10C9D08D-4851-4D70-84A3-78CBF2D66FDE}" dt="2020-02-10T05:17:38.976" v="2459" actId="478"/>
          <ac:picMkLst>
            <pc:docMk/>
            <pc:sldMk cId="3012484983" sldId="1603"/>
            <ac:picMk id="9" creationId="{9D11F1EF-1873-4CA5-92C4-C4D2AB59FC30}"/>
          </ac:picMkLst>
        </pc:picChg>
      </pc:sldChg>
      <pc:sldChg chg="addSp delSp modSp add modNotesTx">
        <pc:chgData name="Gaurav, Vishal SBOBNG-ITV/EP" userId="86501968-efa1-4d2b-bfd6-09bfabbf8273" providerId="ADAL" clId="{10C9D08D-4851-4D70-84A3-78CBF2D66FDE}" dt="2020-02-10T13:17:42.397" v="5597" actId="313"/>
        <pc:sldMkLst>
          <pc:docMk/>
          <pc:sldMk cId="3747185295" sldId="1604"/>
        </pc:sldMkLst>
        <pc:spChg chg="mod">
          <ac:chgData name="Gaurav, Vishal SBOBNG-ITV/EP" userId="86501968-efa1-4d2b-bfd6-09bfabbf8273" providerId="ADAL" clId="{10C9D08D-4851-4D70-84A3-78CBF2D66FDE}" dt="2020-02-10T06:24:08.117" v="2560" actId="6549"/>
          <ac:spMkLst>
            <pc:docMk/>
            <pc:sldMk cId="3747185295" sldId="1604"/>
            <ac:spMk id="4" creationId="{FD97D301-0C58-4FFA-90FD-B68AF237CC22}"/>
          </ac:spMkLst>
        </pc:spChg>
        <pc:spChg chg="add mod">
          <ac:chgData name="Gaurav, Vishal SBOBNG-ITV/EP" userId="86501968-efa1-4d2b-bfd6-09bfabbf8273" providerId="ADAL" clId="{10C9D08D-4851-4D70-84A3-78CBF2D66FDE}" dt="2020-02-10T06:12:01.982" v="2512" actId="14100"/>
          <ac:spMkLst>
            <pc:docMk/>
            <pc:sldMk cId="3747185295" sldId="1604"/>
            <ac:spMk id="9" creationId="{7A7501E6-170C-4CAD-98C9-985473CB6DD1}"/>
          </ac:spMkLst>
        </pc:spChg>
        <pc:picChg chg="del mod">
          <ac:chgData name="Gaurav, Vishal SBOBNG-ITV/EP" userId="86501968-efa1-4d2b-bfd6-09bfabbf8273" providerId="ADAL" clId="{10C9D08D-4851-4D70-84A3-78CBF2D66FDE}" dt="2020-02-10T05:40:21.237" v="2491" actId="478"/>
          <ac:picMkLst>
            <pc:docMk/>
            <pc:sldMk cId="3747185295" sldId="1604"/>
            <ac:picMk id="2" creationId="{E91E843B-B703-4887-A853-188EF75C8FA0}"/>
          </ac:picMkLst>
        </pc:picChg>
        <pc:picChg chg="del mod">
          <ac:chgData name="Gaurav, Vishal SBOBNG-ITV/EP" userId="86501968-efa1-4d2b-bfd6-09bfabbf8273" providerId="ADAL" clId="{10C9D08D-4851-4D70-84A3-78CBF2D66FDE}" dt="2020-02-10T05:40:21.940" v="2492" actId="478"/>
          <ac:picMkLst>
            <pc:docMk/>
            <pc:sldMk cId="3747185295" sldId="1604"/>
            <ac:picMk id="3" creationId="{2B71905A-F2CF-4C81-A424-EA96B462CE1E}"/>
          </ac:picMkLst>
        </pc:picChg>
        <pc:picChg chg="del mod">
          <ac:chgData name="Gaurav, Vishal SBOBNG-ITV/EP" userId="86501968-efa1-4d2b-bfd6-09bfabbf8273" providerId="ADAL" clId="{10C9D08D-4851-4D70-84A3-78CBF2D66FDE}" dt="2020-02-10T05:40:22.380" v="2493" actId="478"/>
          <ac:picMkLst>
            <pc:docMk/>
            <pc:sldMk cId="3747185295" sldId="1604"/>
            <ac:picMk id="5" creationId="{98D61EC4-71AB-4C7D-A3CC-756D1ABF9A3A}"/>
          </ac:picMkLst>
        </pc:picChg>
        <pc:picChg chg="add mod">
          <ac:chgData name="Gaurav, Vishal SBOBNG-ITV/EP" userId="86501968-efa1-4d2b-bfd6-09bfabbf8273" providerId="ADAL" clId="{10C9D08D-4851-4D70-84A3-78CBF2D66FDE}" dt="2020-02-10T06:10:15.186" v="2503" actId="1440"/>
          <ac:picMkLst>
            <pc:docMk/>
            <pc:sldMk cId="3747185295" sldId="1604"/>
            <ac:picMk id="6" creationId="{329EC0A2-1D2D-4FAF-AE1D-AD3B5F70E2CC}"/>
          </ac:picMkLst>
        </pc:picChg>
        <pc:picChg chg="add mod">
          <ac:chgData name="Gaurav, Vishal SBOBNG-ITV/EP" userId="86501968-efa1-4d2b-bfd6-09bfabbf8273" providerId="ADAL" clId="{10C9D08D-4851-4D70-84A3-78CBF2D66FDE}" dt="2020-02-10T06:10:56.936" v="2505" actId="1076"/>
          <ac:picMkLst>
            <pc:docMk/>
            <pc:sldMk cId="3747185295" sldId="1604"/>
            <ac:picMk id="7" creationId="{BA474240-E473-4A22-9F8D-185500995354}"/>
          </ac:picMkLst>
        </pc:picChg>
        <pc:picChg chg="add mod">
          <ac:chgData name="Gaurav, Vishal SBOBNG-ITV/EP" userId="86501968-efa1-4d2b-bfd6-09bfabbf8273" providerId="ADAL" clId="{10C9D08D-4851-4D70-84A3-78CBF2D66FDE}" dt="2020-02-10T06:12:06.630" v="2513" actId="1440"/>
          <ac:picMkLst>
            <pc:docMk/>
            <pc:sldMk cId="3747185295" sldId="1604"/>
            <ac:picMk id="8" creationId="{B5E286A8-353E-43F2-A459-EE30E878CD7A}"/>
          </ac:picMkLst>
        </pc:picChg>
      </pc:sldChg>
      <pc:sldChg chg="addSp modSp add">
        <pc:chgData name="Gaurav, Vishal SBOBNG-ITV/EP" userId="86501968-efa1-4d2b-bfd6-09bfabbf8273" providerId="ADAL" clId="{10C9D08D-4851-4D70-84A3-78CBF2D66FDE}" dt="2020-02-14T06:53:02.255" v="6078"/>
        <pc:sldMkLst>
          <pc:docMk/>
          <pc:sldMk cId="545554179" sldId="1605"/>
        </pc:sldMkLst>
        <pc:spChg chg="mod">
          <ac:chgData name="Gaurav, Vishal SBOBNG-ITV/EP" userId="86501968-efa1-4d2b-bfd6-09bfabbf8273" providerId="ADAL" clId="{10C9D08D-4851-4D70-84A3-78CBF2D66FDE}" dt="2020-02-10T06:23:39.416" v="2557" actId="20577"/>
          <ac:spMkLst>
            <pc:docMk/>
            <pc:sldMk cId="545554179" sldId="1605"/>
            <ac:spMk id="4" creationId="{FD97D301-0C58-4FFA-90FD-B68AF237CC22}"/>
          </ac:spMkLst>
        </pc:spChg>
        <pc:picChg chg="add">
          <ac:chgData name="Gaurav, Vishal SBOBNG-ITV/EP" userId="86501968-efa1-4d2b-bfd6-09bfabbf8273" providerId="ADAL" clId="{10C9D08D-4851-4D70-84A3-78CBF2D66FDE}" dt="2020-02-14T06:52:27.074" v="6077"/>
          <ac:picMkLst>
            <pc:docMk/>
            <pc:sldMk cId="545554179" sldId="1605"/>
            <ac:picMk id="2" creationId="{C296961D-415D-41EA-86B4-07A1542DCFBB}"/>
          </ac:picMkLst>
        </pc:picChg>
        <pc:picChg chg="add">
          <ac:chgData name="Gaurav, Vishal SBOBNG-ITV/EP" userId="86501968-efa1-4d2b-bfd6-09bfabbf8273" providerId="ADAL" clId="{10C9D08D-4851-4D70-84A3-78CBF2D66FDE}" dt="2020-02-14T06:53:02.255" v="6078"/>
          <ac:picMkLst>
            <pc:docMk/>
            <pc:sldMk cId="545554179" sldId="1605"/>
            <ac:picMk id="3" creationId="{2AE24537-DD4D-41A2-A732-F8AE09F38B07}"/>
          </ac:picMkLst>
        </pc:picChg>
      </pc:sldChg>
      <pc:sldChg chg="addSp delSp modSp add">
        <pc:chgData name="Gaurav, Vishal SBOBNG-ITV/EP" userId="86501968-efa1-4d2b-bfd6-09bfabbf8273" providerId="ADAL" clId="{10C9D08D-4851-4D70-84A3-78CBF2D66FDE}" dt="2020-02-10T11:43:51.010" v="3800" actId="114"/>
        <pc:sldMkLst>
          <pc:docMk/>
          <pc:sldMk cId="351687914" sldId="1606"/>
        </pc:sldMkLst>
        <pc:spChg chg="del">
          <ac:chgData name="Gaurav, Vishal SBOBNG-ITV/EP" userId="86501968-efa1-4d2b-bfd6-09bfabbf8273" providerId="ADAL" clId="{10C9D08D-4851-4D70-84A3-78CBF2D66FDE}" dt="2020-02-10T09:18:33.574" v="2939" actId="478"/>
          <ac:spMkLst>
            <pc:docMk/>
            <pc:sldMk cId="351687914" sldId="1606"/>
            <ac:spMk id="2" creationId="{78C33E0D-180E-43D3-9ADF-F96B6B630B04}"/>
          </ac:spMkLst>
        </pc:spChg>
        <pc:spChg chg="del">
          <ac:chgData name="Gaurav, Vishal SBOBNG-ITV/EP" userId="86501968-efa1-4d2b-bfd6-09bfabbf8273" providerId="ADAL" clId="{10C9D08D-4851-4D70-84A3-78CBF2D66FDE}" dt="2020-02-10T09:18:35.499" v="2940" actId="478"/>
          <ac:spMkLst>
            <pc:docMk/>
            <pc:sldMk cId="351687914" sldId="1606"/>
            <ac:spMk id="3" creationId="{BCBCFC53-95D4-4A1D-A29F-19E41EE41764}"/>
          </ac:spMkLst>
        </pc:spChg>
        <pc:spChg chg="del">
          <ac:chgData name="Gaurav, Vishal SBOBNG-ITV/EP" userId="86501968-efa1-4d2b-bfd6-09bfabbf8273" providerId="ADAL" clId="{10C9D08D-4851-4D70-84A3-78CBF2D66FDE}" dt="2020-02-10T09:18:37.557" v="2941" actId="478"/>
          <ac:spMkLst>
            <pc:docMk/>
            <pc:sldMk cId="351687914" sldId="1606"/>
            <ac:spMk id="4" creationId="{A0EE3D54-E5B3-4CD2-8DE0-54BF86E3A15F}"/>
          </ac:spMkLst>
        </pc:spChg>
        <pc:spChg chg="add mod">
          <ac:chgData name="Gaurav, Vishal SBOBNG-ITV/EP" userId="86501968-efa1-4d2b-bfd6-09bfabbf8273" providerId="ADAL" clId="{10C9D08D-4851-4D70-84A3-78CBF2D66FDE}" dt="2020-02-10T11:43:51.010" v="3800" actId="114"/>
          <ac:spMkLst>
            <pc:docMk/>
            <pc:sldMk cId="351687914" sldId="1606"/>
            <ac:spMk id="5" creationId="{DE3E0A7F-E536-4CF1-ADA0-CADC8E67F230}"/>
          </ac:spMkLst>
        </pc:spChg>
        <pc:spChg chg="add mod">
          <ac:chgData name="Gaurav, Vishal SBOBNG-ITV/EP" userId="86501968-efa1-4d2b-bfd6-09bfabbf8273" providerId="ADAL" clId="{10C9D08D-4851-4D70-84A3-78CBF2D66FDE}" dt="2020-02-10T09:23:06.838" v="3160" actId="20577"/>
          <ac:spMkLst>
            <pc:docMk/>
            <pc:sldMk cId="351687914" sldId="1606"/>
            <ac:spMk id="6" creationId="{8B5D26A4-8251-4691-A75B-E792A5446B65}"/>
          </ac:spMkLst>
        </pc:spChg>
      </pc:sldChg>
      <pc:sldChg chg="addSp delSp modSp add modNotesTx">
        <pc:chgData name="Gaurav, Vishal SBOBNG-ITV/EP" userId="86501968-efa1-4d2b-bfd6-09bfabbf8273" providerId="ADAL" clId="{10C9D08D-4851-4D70-84A3-78CBF2D66FDE}" dt="2020-02-10T11:45:24.254" v="3868" actId="20577"/>
        <pc:sldMkLst>
          <pc:docMk/>
          <pc:sldMk cId="1293389998" sldId="1607"/>
        </pc:sldMkLst>
        <pc:spChg chg="add del mod">
          <ac:chgData name="Gaurav, Vishal SBOBNG-ITV/EP" userId="86501968-efa1-4d2b-bfd6-09bfabbf8273" providerId="ADAL" clId="{10C9D08D-4851-4D70-84A3-78CBF2D66FDE}" dt="2020-02-10T11:44:15.046" v="3809" actId="478"/>
          <ac:spMkLst>
            <pc:docMk/>
            <pc:sldMk cId="1293389998" sldId="1607"/>
            <ac:spMk id="4" creationId="{4F453852-5441-4BEC-8A92-17DC3A95215B}"/>
          </ac:spMkLst>
        </pc:spChg>
        <pc:spChg chg="mod">
          <ac:chgData name="Gaurav, Vishal SBOBNG-ITV/EP" userId="86501968-efa1-4d2b-bfd6-09bfabbf8273" providerId="ADAL" clId="{10C9D08D-4851-4D70-84A3-78CBF2D66FDE}" dt="2020-02-10T11:43:56.265" v="3801" actId="114"/>
          <ac:spMkLst>
            <pc:docMk/>
            <pc:sldMk cId="1293389998" sldId="1607"/>
            <ac:spMk id="5" creationId="{DE3E0A7F-E536-4CF1-ADA0-CADC8E67F230}"/>
          </ac:spMkLst>
        </pc:spChg>
        <pc:spChg chg="mod">
          <ac:chgData name="Gaurav, Vishal SBOBNG-ITV/EP" userId="86501968-efa1-4d2b-bfd6-09bfabbf8273" providerId="ADAL" clId="{10C9D08D-4851-4D70-84A3-78CBF2D66FDE}" dt="2020-02-10T09:31:10.310" v="3170" actId="20577"/>
          <ac:spMkLst>
            <pc:docMk/>
            <pc:sldMk cId="1293389998" sldId="1607"/>
            <ac:spMk id="6" creationId="{8B5D26A4-8251-4691-A75B-E792A5446B65}"/>
          </ac:spMkLst>
        </pc:spChg>
      </pc:sldChg>
      <pc:sldChg chg="modSp add">
        <pc:chgData name="Gaurav, Vishal SBOBNG-ITV/EP" userId="86501968-efa1-4d2b-bfd6-09bfabbf8273" providerId="ADAL" clId="{10C9D08D-4851-4D70-84A3-78CBF2D66FDE}" dt="2020-02-10T12:41:41.440" v="4600" actId="14100"/>
        <pc:sldMkLst>
          <pc:docMk/>
          <pc:sldMk cId="34722779" sldId="1608"/>
        </pc:sldMkLst>
        <pc:spChg chg="mod">
          <ac:chgData name="Gaurav, Vishal SBOBNG-ITV/EP" userId="86501968-efa1-4d2b-bfd6-09bfabbf8273" providerId="ADAL" clId="{10C9D08D-4851-4D70-84A3-78CBF2D66FDE}" dt="2020-02-10T12:41:41.440" v="4600" actId="14100"/>
          <ac:spMkLst>
            <pc:docMk/>
            <pc:sldMk cId="34722779" sldId="1608"/>
            <ac:spMk id="4" creationId="{FD97D301-0C58-4FFA-90FD-B68AF237CC22}"/>
          </ac:spMkLst>
        </pc:spChg>
        <pc:picChg chg="mod">
          <ac:chgData name="Gaurav, Vishal SBOBNG-ITV/EP" userId="86501968-efa1-4d2b-bfd6-09bfabbf8273" providerId="ADAL" clId="{10C9D08D-4851-4D70-84A3-78CBF2D66FDE}" dt="2020-02-10T12:04:29.928" v="4459" actId="1076"/>
          <ac:picMkLst>
            <pc:docMk/>
            <pc:sldMk cId="34722779" sldId="1608"/>
            <ac:picMk id="2" creationId="{E91E843B-B703-4887-A853-188EF75C8FA0}"/>
          </ac:picMkLst>
        </pc:picChg>
        <pc:picChg chg="mod">
          <ac:chgData name="Gaurav, Vishal SBOBNG-ITV/EP" userId="86501968-efa1-4d2b-bfd6-09bfabbf8273" providerId="ADAL" clId="{10C9D08D-4851-4D70-84A3-78CBF2D66FDE}" dt="2020-02-10T12:04:31.785" v="4460" actId="1076"/>
          <ac:picMkLst>
            <pc:docMk/>
            <pc:sldMk cId="34722779" sldId="1608"/>
            <ac:picMk id="3" creationId="{2B71905A-F2CF-4C81-A424-EA96B462CE1E}"/>
          </ac:picMkLst>
        </pc:picChg>
        <pc:picChg chg="mod">
          <ac:chgData name="Gaurav, Vishal SBOBNG-ITV/EP" userId="86501968-efa1-4d2b-bfd6-09bfabbf8273" providerId="ADAL" clId="{10C9D08D-4851-4D70-84A3-78CBF2D66FDE}" dt="2020-02-10T12:04:33.631" v="4461" actId="1076"/>
          <ac:picMkLst>
            <pc:docMk/>
            <pc:sldMk cId="34722779" sldId="1608"/>
            <ac:picMk id="5" creationId="{98D61EC4-71AB-4C7D-A3CC-756D1ABF9A3A}"/>
          </ac:picMkLst>
        </pc:picChg>
      </pc:sldChg>
      <pc:sldChg chg="addSp delSp modSp add ord modNotesTx">
        <pc:chgData name="Gaurav, Vishal SBOBNG-ITV/EP" userId="86501968-efa1-4d2b-bfd6-09bfabbf8273" providerId="ADAL" clId="{10C9D08D-4851-4D70-84A3-78CBF2D66FDE}" dt="2020-02-14T06:56:37.563" v="6082"/>
        <pc:sldMkLst>
          <pc:docMk/>
          <pc:sldMk cId="1555206016" sldId="1609"/>
        </pc:sldMkLst>
        <pc:spChg chg="mod">
          <ac:chgData name="Gaurav, Vishal SBOBNG-ITV/EP" userId="86501968-efa1-4d2b-bfd6-09bfabbf8273" providerId="ADAL" clId="{10C9D08D-4851-4D70-84A3-78CBF2D66FDE}" dt="2020-02-10T12:45:33.941" v="4678" actId="27636"/>
          <ac:spMkLst>
            <pc:docMk/>
            <pc:sldMk cId="1555206016" sldId="1609"/>
            <ac:spMk id="4" creationId="{FD97D301-0C58-4FFA-90FD-B68AF237CC22}"/>
          </ac:spMkLst>
        </pc:spChg>
        <pc:spChg chg="del">
          <ac:chgData name="Gaurav, Vishal SBOBNG-ITV/EP" userId="86501968-efa1-4d2b-bfd6-09bfabbf8273" providerId="ADAL" clId="{10C9D08D-4851-4D70-84A3-78CBF2D66FDE}" dt="2020-02-10T12:44:07.940" v="4622" actId="478"/>
          <ac:spMkLst>
            <pc:docMk/>
            <pc:sldMk cId="1555206016" sldId="1609"/>
            <ac:spMk id="9" creationId="{7A7501E6-170C-4CAD-98C9-985473CB6DD1}"/>
          </ac:spMkLst>
        </pc:spChg>
        <pc:spChg chg="add mod">
          <ac:chgData name="Gaurav, Vishal SBOBNG-ITV/EP" userId="86501968-efa1-4d2b-bfd6-09bfabbf8273" providerId="ADAL" clId="{10C9D08D-4851-4D70-84A3-78CBF2D66FDE}" dt="2020-02-10T12:55:37.278" v="4908" actId="20577"/>
          <ac:spMkLst>
            <pc:docMk/>
            <pc:sldMk cId="1555206016" sldId="1609"/>
            <ac:spMk id="10" creationId="{B32C1ABD-77FE-4688-B40A-F8474292AE84}"/>
          </ac:spMkLst>
        </pc:spChg>
        <pc:picChg chg="add">
          <ac:chgData name="Gaurav, Vishal SBOBNG-ITV/EP" userId="86501968-efa1-4d2b-bfd6-09bfabbf8273" providerId="ADAL" clId="{10C9D08D-4851-4D70-84A3-78CBF2D66FDE}" dt="2020-02-14T06:56:37.563" v="6082"/>
          <ac:picMkLst>
            <pc:docMk/>
            <pc:sldMk cId="1555206016" sldId="1609"/>
            <ac:picMk id="2" creationId="{13244C21-1D34-4695-B52E-AB2EF0D26A3F}"/>
          </ac:picMkLst>
        </pc:picChg>
        <pc:picChg chg="add del mod">
          <ac:chgData name="Gaurav, Vishal SBOBNG-ITV/EP" userId="86501968-efa1-4d2b-bfd6-09bfabbf8273" providerId="ADAL" clId="{10C9D08D-4851-4D70-84A3-78CBF2D66FDE}" dt="2020-02-10T12:59:02.135" v="4930" actId="478"/>
          <ac:picMkLst>
            <pc:docMk/>
            <pc:sldMk cId="1555206016" sldId="1609"/>
            <ac:picMk id="2" creationId="{5002DDCA-0F9E-4CBC-B438-BA90AB990112}"/>
          </ac:picMkLst>
        </pc:picChg>
        <pc:picChg chg="add mod">
          <ac:chgData name="Gaurav, Vishal SBOBNG-ITV/EP" userId="86501968-efa1-4d2b-bfd6-09bfabbf8273" providerId="ADAL" clId="{10C9D08D-4851-4D70-84A3-78CBF2D66FDE}" dt="2020-02-10T12:59:21.052" v="4935" actId="1076"/>
          <ac:picMkLst>
            <pc:docMk/>
            <pc:sldMk cId="1555206016" sldId="1609"/>
            <ac:picMk id="3" creationId="{FA85D6F3-61F1-4A48-92C5-102F4A8C2D11}"/>
          </ac:picMkLst>
        </pc:picChg>
        <pc:picChg chg="del">
          <ac:chgData name="Gaurav, Vishal SBOBNG-ITV/EP" userId="86501968-efa1-4d2b-bfd6-09bfabbf8273" providerId="ADAL" clId="{10C9D08D-4851-4D70-84A3-78CBF2D66FDE}" dt="2020-02-10T12:44:05.254" v="4619" actId="478"/>
          <ac:picMkLst>
            <pc:docMk/>
            <pc:sldMk cId="1555206016" sldId="1609"/>
            <ac:picMk id="6" creationId="{329EC0A2-1D2D-4FAF-AE1D-AD3B5F70E2CC}"/>
          </ac:picMkLst>
        </pc:picChg>
        <pc:picChg chg="del">
          <ac:chgData name="Gaurav, Vishal SBOBNG-ITV/EP" userId="86501968-efa1-4d2b-bfd6-09bfabbf8273" providerId="ADAL" clId="{10C9D08D-4851-4D70-84A3-78CBF2D66FDE}" dt="2020-02-10T12:44:06.094" v="4620" actId="478"/>
          <ac:picMkLst>
            <pc:docMk/>
            <pc:sldMk cId="1555206016" sldId="1609"/>
            <ac:picMk id="7" creationId="{BA474240-E473-4A22-9F8D-185500995354}"/>
          </ac:picMkLst>
        </pc:picChg>
        <pc:picChg chg="del">
          <ac:chgData name="Gaurav, Vishal SBOBNG-ITV/EP" userId="86501968-efa1-4d2b-bfd6-09bfabbf8273" providerId="ADAL" clId="{10C9D08D-4851-4D70-84A3-78CBF2D66FDE}" dt="2020-02-10T12:44:06.532" v="4621" actId="478"/>
          <ac:picMkLst>
            <pc:docMk/>
            <pc:sldMk cId="1555206016" sldId="1609"/>
            <ac:picMk id="8" creationId="{B5E286A8-353E-43F2-A459-EE30E878CD7A}"/>
          </ac:picMkLst>
        </pc:picChg>
      </pc:sldChg>
      <pc:sldChg chg="addSp delSp modSp add">
        <pc:chgData name="Gaurav, Vishal SBOBNG-ITV/EP" userId="86501968-efa1-4d2b-bfd6-09bfabbf8273" providerId="ADAL" clId="{10C9D08D-4851-4D70-84A3-78CBF2D66FDE}" dt="2020-02-10T13:06:16.926" v="5509" actId="1076"/>
        <pc:sldMkLst>
          <pc:docMk/>
          <pc:sldMk cId="57638780" sldId="1610"/>
        </pc:sldMkLst>
        <pc:spChg chg="mod">
          <ac:chgData name="Gaurav, Vishal SBOBNG-ITV/EP" userId="86501968-efa1-4d2b-bfd6-09bfabbf8273" providerId="ADAL" clId="{10C9D08D-4851-4D70-84A3-78CBF2D66FDE}" dt="2020-02-10T13:02:18.694" v="5276" actId="20577"/>
          <ac:spMkLst>
            <pc:docMk/>
            <pc:sldMk cId="57638780" sldId="1610"/>
            <ac:spMk id="4" creationId="{FD97D301-0C58-4FFA-90FD-B68AF237CC22}"/>
          </ac:spMkLst>
        </pc:spChg>
        <pc:spChg chg="mod">
          <ac:chgData name="Gaurav, Vishal SBOBNG-ITV/EP" userId="86501968-efa1-4d2b-bfd6-09bfabbf8273" providerId="ADAL" clId="{10C9D08D-4851-4D70-84A3-78CBF2D66FDE}" dt="2020-02-10T13:04:47.407" v="5501" actId="20577"/>
          <ac:spMkLst>
            <pc:docMk/>
            <pc:sldMk cId="57638780" sldId="1610"/>
            <ac:spMk id="10" creationId="{B32C1ABD-77FE-4688-B40A-F8474292AE84}"/>
          </ac:spMkLst>
        </pc:spChg>
        <pc:picChg chg="add mod">
          <ac:chgData name="Gaurav, Vishal SBOBNG-ITV/EP" userId="86501968-efa1-4d2b-bfd6-09bfabbf8273" providerId="ADAL" clId="{10C9D08D-4851-4D70-84A3-78CBF2D66FDE}" dt="2020-02-10T13:06:16.926" v="5509" actId="1076"/>
          <ac:picMkLst>
            <pc:docMk/>
            <pc:sldMk cId="57638780" sldId="1610"/>
            <ac:picMk id="2" creationId="{78EC6CBB-37CA-4972-94FC-4C6FFF091CCD}"/>
          </ac:picMkLst>
        </pc:picChg>
        <pc:picChg chg="del">
          <ac:chgData name="Gaurav, Vishal SBOBNG-ITV/EP" userId="86501968-efa1-4d2b-bfd6-09bfabbf8273" providerId="ADAL" clId="{10C9D08D-4851-4D70-84A3-78CBF2D66FDE}" dt="2020-02-10T13:04:49.919" v="5502" actId="478"/>
          <ac:picMkLst>
            <pc:docMk/>
            <pc:sldMk cId="57638780" sldId="1610"/>
            <ac:picMk id="3" creationId="{FA85D6F3-61F1-4A48-92C5-102F4A8C2D11}"/>
          </ac:picMkLst>
        </pc:picChg>
      </pc:sldChg>
      <pc:sldChg chg="addSp delSp modSp add ord">
        <pc:chgData name="Gaurav, Vishal SBOBNG-ITV/EP" userId="86501968-efa1-4d2b-bfd6-09bfabbf8273" providerId="ADAL" clId="{10C9D08D-4851-4D70-84A3-78CBF2D66FDE}" dt="2020-02-14T06:58:33.937" v="6084"/>
        <pc:sldMkLst>
          <pc:docMk/>
          <pc:sldMk cId="2159970231" sldId="1611"/>
        </pc:sldMkLst>
        <pc:spChg chg="mod">
          <ac:chgData name="Gaurav, Vishal SBOBNG-ITV/EP" userId="86501968-efa1-4d2b-bfd6-09bfabbf8273" providerId="ADAL" clId="{10C9D08D-4851-4D70-84A3-78CBF2D66FDE}" dt="2020-02-10T13:18:33.174" v="5608" actId="20577"/>
          <ac:spMkLst>
            <pc:docMk/>
            <pc:sldMk cId="2159970231" sldId="1611"/>
            <ac:spMk id="4" creationId="{FD97D301-0C58-4FFA-90FD-B68AF237CC22}"/>
          </ac:spMkLst>
        </pc:spChg>
        <pc:spChg chg="del">
          <ac:chgData name="Gaurav, Vishal SBOBNG-ITV/EP" userId="86501968-efa1-4d2b-bfd6-09bfabbf8273" providerId="ADAL" clId="{10C9D08D-4851-4D70-84A3-78CBF2D66FDE}" dt="2020-02-10T13:18:39.557" v="5612" actId="478"/>
          <ac:spMkLst>
            <pc:docMk/>
            <pc:sldMk cId="2159970231" sldId="1611"/>
            <ac:spMk id="9" creationId="{7A7501E6-170C-4CAD-98C9-985473CB6DD1}"/>
          </ac:spMkLst>
        </pc:spChg>
        <pc:spChg chg="add mod">
          <ac:chgData name="Gaurav, Vishal SBOBNG-ITV/EP" userId="86501968-efa1-4d2b-bfd6-09bfabbf8273" providerId="ADAL" clId="{10C9D08D-4851-4D70-84A3-78CBF2D66FDE}" dt="2020-02-14T05:55:37.515" v="6072"/>
          <ac:spMkLst>
            <pc:docMk/>
            <pc:sldMk cId="2159970231" sldId="1611"/>
            <ac:spMk id="10" creationId="{5E885C8C-A477-493E-BB37-AF2EBF67F0DE}"/>
          </ac:spMkLst>
        </pc:spChg>
        <pc:picChg chg="add mod">
          <ac:chgData name="Gaurav, Vishal SBOBNG-ITV/EP" userId="86501968-efa1-4d2b-bfd6-09bfabbf8273" providerId="ADAL" clId="{10C9D08D-4851-4D70-84A3-78CBF2D66FDE}" dt="2020-02-10T13:23:57.368" v="5691" actId="1076"/>
          <ac:picMkLst>
            <pc:docMk/>
            <pc:sldMk cId="2159970231" sldId="1611"/>
            <ac:picMk id="2" creationId="{17E70C34-30B3-49B7-9F94-E982E922CCE8}"/>
          </ac:picMkLst>
        </pc:picChg>
        <pc:picChg chg="add">
          <ac:chgData name="Gaurav, Vishal SBOBNG-ITV/EP" userId="86501968-efa1-4d2b-bfd6-09bfabbf8273" providerId="ADAL" clId="{10C9D08D-4851-4D70-84A3-78CBF2D66FDE}" dt="2020-02-14T06:58:02.995" v="6083"/>
          <ac:picMkLst>
            <pc:docMk/>
            <pc:sldMk cId="2159970231" sldId="1611"/>
            <ac:picMk id="3" creationId="{FC221F01-7061-417A-9E79-486220E21B08}"/>
          </ac:picMkLst>
        </pc:picChg>
        <pc:picChg chg="add">
          <ac:chgData name="Gaurav, Vishal SBOBNG-ITV/EP" userId="86501968-efa1-4d2b-bfd6-09bfabbf8273" providerId="ADAL" clId="{10C9D08D-4851-4D70-84A3-78CBF2D66FDE}" dt="2020-02-14T06:58:33.937" v="6084"/>
          <ac:picMkLst>
            <pc:docMk/>
            <pc:sldMk cId="2159970231" sldId="1611"/>
            <ac:picMk id="5" creationId="{5DF09C69-7700-4666-A3E1-E8EE53D76710}"/>
          </ac:picMkLst>
        </pc:picChg>
        <pc:picChg chg="del">
          <ac:chgData name="Gaurav, Vishal SBOBNG-ITV/EP" userId="86501968-efa1-4d2b-bfd6-09bfabbf8273" providerId="ADAL" clId="{10C9D08D-4851-4D70-84A3-78CBF2D66FDE}" dt="2020-02-10T13:18:36.804" v="5609" actId="478"/>
          <ac:picMkLst>
            <pc:docMk/>
            <pc:sldMk cId="2159970231" sldId="1611"/>
            <ac:picMk id="6" creationId="{329EC0A2-1D2D-4FAF-AE1D-AD3B5F70E2CC}"/>
          </ac:picMkLst>
        </pc:picChg>
        <pc:picChg chg="del">
          <ac:chgData name="Gaurav, Vishal SBOBNG-ITV/EP" userId="86501968-efa1-4d2b-bfd6-09bfabbf8273" providerId="ADAL" clId="{10C9D08D-4851-4D70-84A3-78CBF2D66FDE}" dt="2020-02-10T13:18:37.551" v="5610" actId="478"/>
          <ac:picMkLst>
            <pc:docMk/>
            <pc:sldMk cId="2159970231" sldId="1611"/>
            <ac:picMk id="7" creationId="{BA474240-E473-4A22-9F8D-185500995354}"/>
          </ac:picMkLst>
        </pc:picChg>
        <pc:picChg chg="del">
          <ac:chgData name="Gaurav, Vishal SBOBNG-ITV/EP" userId="86501968-efa1-4d2b-bfd6-09bfabbf8273" providerId="ADAL" clId="{10C9D08D-4851-4D70-84A3-78CBF2D66FDE}" dt="2020-02-10T13:18:37.938" v="5611" actId="478"/>
          <ac:picMkLst>
            <pc:docMk/>
            <pc:sldMk cId="2159970231" sldId="1611"/>
            <ac:picMk id="8" creationId="{B5E286A8-353E-43F2-A459-EE30E878CD7A}"/>
          </ac:picMkLst>
        </pc:picChg>
      </pc:sldChg>
      <pc:sldChg chg="add">
        <pc:chgData name="Gaurav, Vishal SBOBNG-ITV/EP" userId="86501968-efa1-4d2b-bfd6-09bfabbf8273" providerId="ADAL" clId="{10C9D08D-4851-4D70-84A3-78CBF2D66FDE}" dt="2020-02-10T13:30:16.676" v="5745"/>
        <pc:sldMkLst>
          <pc:docMk/>
          <pc:sldMk cId="3072176726" sldId="1613"/>
        </pc:sldMkLst>
      </pc:sldChg>
      <pc:sldChg chg="addSp add">
        <pc:chgData name="Gaurav, Vishal SBOBNG-ITV/EP" userId="86501968-efa1-4d2b-bfd6-09bfabbf8273" providerId="ADAL" clId="{10C9D08D-4851-4D70-84A3-78CBF2D66FDE}" dt="2020-02-14T06:55:54.756" v="6081"/>
        <pc:sldMkLst>
          <pc:docMk/>
          <pc:sldMk cId="2751162945" sldId="1614"/>
        </pc:sldMkLst>
        <pc:spChg chg="add">
          <ac:chgData name="Gaurav, Vishal SBOBNG-ITV/EP" userId="86501968-efa1-4d2b-bfd6-09bfabbf8273" providerId="ADAL" clId="{10C9D08D-4851-4D70-84A3-78CBF2D66FDE}" dt="2020-02-14T06:55:54.756" v="6081"/>
          <ac:spMkLst>
            <pc:docMk/>
            <pc:sldMk cId="2751162945" sldId="1614"/>
            <ac:spMk id="6" creationId="{D05E7835-1869-4ABB-AC05-F7E934976253}"/>
          </ac:spMkLst>
        </pc:spChg>
        <pc:picChg chg="add">
          <ac:chgData name="Gaurav, Vishal SBOBNG-ITV/EP" userId="86501968-efa1-4d2b-bfd6-09bfabbf8273" providerId="ADAL" clId="{10C9D08D-4851-4D70-84A3-78CBF2D66FDE}" dt="2020-02-14T06:54:56.050" v="6080"/>
          <ac:picMkLst>
            <pc:docMk/>
            <pc:sldMk cId="2751162945" sldId="1614"/>
            <ac:picMk id="5" creationId="{6B47192B-B209-4DBB-B3F8-22B74F6276A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61A280-7F01-4F5C-9EC5-5B59673FE5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D9410-1672-451C-AF63-6D04410A78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6C8FE-A40F-4EFA-9399-CBDFD77EB4EF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C3778-0BA9-4B0C-BF37-482CA2B888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22C7D-2634-4F3B-B4DE-6F901C84CE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9EE46-BCC1-4605-92AD-9EDFF810B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1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E1A50-ADA4-4343-9FD7-5307B4B307B5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3ACA-F8B5-4D03-B594-D86FCD31A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0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Empowers employees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Engage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Optimize Operation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Transform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However it comes with major risk as well. If Power Platform lacks the good governance, it will fail badly.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Hence, lets discuss first thing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4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You can either export individual items or create a solution and then export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0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Company has multiple plants and transport vehicles operating 24x7 in multiple shifts.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Each vehicle gets inspected when the driver is changing the shift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 collection is performed on paper which then gets uploaded along with photos to OneDrive.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monthly report is generated to observe the vehicle scheduled maintenance and the fitness.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4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9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environment contains the database the security model changes.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7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Creating the CDS database changes the security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CDS database model is required for Model Driven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86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Connectors are not allowed by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4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 Connectors are not allowed by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7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While sharing make sure you are also sharing the connections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6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While sharing make sure you are also sharing the connections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23ACA-F8B5-4D03-B594-D86FCD31A1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fif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blipFill dpi="0" rotWithShape="1">
          <a:blip r:embed="rId2">
            <a:alphaModFix amt="91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9B6CD718-66C9-42E2-88EC-8996AF6F51A6}"/>
              </a:ext>
            </a:extLst>
          </p:cNvPr>
          <p:cNvSpPr/>
          <p:nvPr userDrawn="1"/>
        </p:nvSpPr>
        <p:spPr bwMode="auto">
          <a:xfrm rot="10800000" flipH="1">
            <a:off x="0" y="-63478"/>
            <a:ext cx="6407191" cy="631938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3013223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10" fmla="*/ 1668860 w 6675438"/>
              <a:gd name="connsiteY10" fmla="*/ 0 h 6995160"/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2829503 w 6675438"/>
              <a:gd name="connsiteY2" fmla="*/ 6985153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10" fmla="*/ 1668860 w 6675438"/>
              <a:gd name="connsiteY10" fmla="*/ 0 h 6995160"/>
              <a:gd name="connsiteX0" fmla="*/ 1668860 w 6363115"/>
              <a:gd name="connsiteY0" fmla="*/ 110081 h 7105241"/>
              <a:gd name="connsiteX1" fmla="*/ 6363115 w 6363115"/>
              <a:gd name="connsiteY1" fmla="*/ 0 h 7105241"/>
              <a:gd name="connsiteX2" fmla="*/ 2829503 w 6363115"/>
              <a:gd name="connsiteY2" fmla="*/ 7095234 h 7105241"/>
              <a:gd name="connsiteX3" fmla="*/ 0 w 6363115"/>
              <a:gd name="connsiteY3" fmla="*/ 7105241 h 7105241"/>
              <a:gd name="connsiteX4" fmla="*/ 75 w 6363115"/>
              <a:gd name="connsiteY4" fmla="*/ 7104925 h 7105241"/>
              <a:gd name="connsiteX5" fmla="*/ 0 w 6363115"/>
              <a:gd name="connsiteY5" fmla="*/ 7104925 h 7105241"/>
              <a:gd name="connsiteX6" fmla="*/ 0 w 6363115"/>
              <a:gd name="connsiteY6" fmla="*/ 6990904 h 7105241"/>
              <a:gd name="connsiteX7" fmla="*/ 0 w 6363115"/>
              <a:gd name="connsiteY7" fmla="*/ 6076198 h 7105241"/>
              <a:gd name="connsiteX8" fmla="*/ 0 w 6363115"/>
              <a:gd name="connsiteY8" fmla="*/ 110399 h 7105241"/>
              <a:gd name="connsiteX9" fmla="*/ 1668784 w 6363115"/>
              <a:gd name="connsiteY9" fmla="*/ 110399 h 7105241"/>
              <a:gd name="connsiteX10" fmla="*/ 1668860 w 6363115"/>
              <a:gd name="connsiteY10" fmla="*/ 110081 h 7105241"/>
              <a:gd name="connsiteX0" fmla="*/ 1668860 w 6363115"/>
              <a:gd name="connsiteY0" fmla="*/ 110081 h 7114667"/>
              <a:gd name="connsiteX1" fmla="*/ 6363115 w 6363115"/>
              <a:gd name="connsiteY1" fmla="*/ 0 h 7114667"/>
              <a:gd name="connsiteX2" fmla="*/ 2820585 w 6363115"/>
              <a:gd name="connsiteY2" fmla="*/ 7114667 h 7114667"/>
              <a:gd name="connsiteX3" fmla="*/ 0 w 6363115"/>
              <a:gd name="connsiteY3" fmla="*/ 7105241 h 7114667"/>
              <a:gd name="connsiteX4" fmla="*/ 75 w 6363115"/>
              <a:gd name="connsiteY4" fmla="*/ 7104925 h 7114667"/>
              <a:gd name="connsiteX5" fmla="*/ 0 w 6363115"/>
              <a:gd name="connsiteY5" fmla="*/ 7104925 h 7114667"/>
              <a:gd name="connsiteX6" fmla="*/ 0 w 6363115"/>
              <a:gd name="connsiteY6" fmla="*/ 6990904 h 7114667"/>
              <a:gd name="connsiteX7" fmla="*/ 0 w 6363115"/>
              <a:gd name="connsiteY7" fmla="*/ 6076198 h 7114667"/>
              <a:gd name="connsiteX8" fmla="*/ 0 w 6363115"/>
              <a:gd name="connsiteY8" fmla="*/ 110399 h 7114667"/>
              <a:gd name="connsiteX9" fmla="*/ 1668784 w 6363115"/>
              <a:gd name="connsiteY9" fmla="*/ 110399 h 7114667"/>
              <a:gd name="connsiteX10" fmla="*/ 1668860 w 6363115"/>
              <a:gd name="connsiteY10" fmla="*/ 110081 h 7114667"/>
              <a:gd name="connsiteX0" fmla="*/ 1668860 w 6436603"/>
              <a:gd name="connsiteY0" fmla="*/ 0 h 7004586"/>
              <a:gd name="connsiteX1" fmla="*/ 6436603 w 6436603"/>
              <a:gd name="connsiteY1" fmla="*/ 0 h 7004586"/>
              <a:gd name="connsiteX2" fmla="*/ 2820585 w 6436603"/>
              <a:gd name="connsiteY2" fmla="*/ 7004586 h 7004586"/>
              <a:gd name="connsiteX3" fmla="*/ 0 w 6436603"/>
              <a:gd name="connsiteY3" fmla="*/ 6995160 h 7004586"/>
              <a:gd name="connsiteX4" fmla="*/ 75 w 6436603"/>
              <a:gd name="connsiteY4" fmla="*/ 6994844 h 7004586"/>
              <a:gd name="connsiteX5" fmla="*/ 0 w 6436603"/>
              <a:gd name="connsiteY5" fmla="*/ 6994844 h 7004586"/>
              <a:gd name="connsiteX6" fmla="*/ 0 w 6436603"/>
              <a:gd name="connsiteY6" fmla="*/ 6880823 h 7004586"/>
              <a:gd name="connsiteX7" fmla="*/ 0 w 6436603"/>
              <a:gd name="connsiteY7" fmla="*/ 5966117 h 7004586"/>
              <a:gd name="connsiteX8" fmla="*/ 0 w 6436603"/>
              <a:gd name="connsiteY8" fmla="*/ 318 h 7004586"/>
              <a:gd name="connsiteX9" fmla="*/ 1668784 w 6436603"/>
              <a:gd name="connsiteY9" fmla="*/ 318 h 7004586"/>
              <a:gd name="connsiteX10" fmla="*/ 1668860 w 6436603"/>
              <a:gd name="connsiteY10" fmla="*/ 0 h 700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36603" h="7004586">
                <a:moveTo>
                  <a:pt x="1668860" y="0"/>
                </a:moveTo>
                <a:lnTo>
                  <a:pt x="6436603" y="0"/>
                </a:lnTo>
                <a:lnTo>
                  <a:pt x="2820585" y="7004586"/>
                </a:lnTo>
                <a:lnTo>
                  <a:pt x="0" y="6995160"/>
                </a:lnTo>
                <a:cubicBezTo>
                  <a:pt x="25" y="6995055"/>
                  <a:pt x="50" y="6994949"/>
                  <a:pt x="75" y="6994844"/>
                </a:cubicBez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ubicBezTo>
                  <a:pt x="1668809" y="212"/>
                  <a:pt x="1668835" y="106"/>
                  <a:pt x="1668860" y="0"/>
                </a:cubicBezTo>
                <a:close/>
              </a:path>
            </a:pathLst>
          </a:custGeom>
          <a:solidFill>
            <a:srgbClr val="002060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396998-62AE-4EC7-8BDD-8DCA1761F078}"/>
              </a:ext>
            </a:extLst>
          </p:cNvPr>
          <p:cNvGrpSpPr/>
          <p:nvPr userDrawn="1"/>
        </p:nvGrpSpPr>
        <p:grpSpPr>
          <a:xfrm>
            <a:off x="-8879" y="1758754"/>
            <a:ext cx="6894577" cy="1670246"/>
            <a:chOff x="-18644" y="2334827"/>
            <a:chExt cx="6654701" cy="1606858"/>
          </a:xfrm>
        </p:grpSpPr>
        <p:sp>
          <p:nvSpPr>
            <p:cNvPr id="12" name="Flowchart: Data 11" descr="Global Power Platform Bootcamo">
              <a:extLst>
                <a:ext uri="{FF2B5EF4-FFF2-40B4-BE49-F238E27FC236}">
                  <a16:creationId xmlns:a16="http://schemas.microsoft.com/office/drawing/2014/main" id="{AA4D1FB6-5895-4211-97CA-0423D114AA8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 userDrawn="1"/>
          </p:nvSpPr>
          <p:spPr>
            <a:xfrm>
              <a:off x="-18644" y="2334827"/>
              <a:ext cx="6654701" cy="1606858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12 w 8000"/>
                <a:gd name="connsiteY0" fmla="*/ 10000 h 10000"/>
                <a:gd name="connsiteX1" fmla="*/ 0 w 8000"/>
                <a:gd name="connsiteY1" fmla="*/ 0 h 10000"/>
                <a:gd name="connsiteX2" fmla="*/ 8000 w 8000"/>
                <a:gd name="connsiteY2" fmla="*/ 0 h 10000"/>
                <a:gd name="connsiteX3" fmla="*/ 6000 w 8000"/>
                <a:gd name="connsiteY3" fmla="*/ 10000 h 10000"/>
                <a:gd name="connsiteX4" fmla="*/ 12 w 8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0000">
                  <a:moveTo>
                    <a:pt x="12" y="10000"/>
                  </a:moveTo>
                  <a:cubicBezTo>
                    <a:pt x="8" y="6667"/>
                    <a:pt x="4" y="3333"/>
                    <a:pt x="0" y="0"/>
                  </a:cubicBezTo>
                  <a:lnTo>
                    <a:pt x="8000" y="0"/>
                  </a:lnTo>
                  <a:lnTo>
                    <a:pt x="6000" y="10000"/>
                  </a:lnTo>
                  <a:lnTo>
                    <a:pt x="12" y="10000"/>
                  </a:lnTo>
                  <a:close/>
                </a:path>
              </a:pathLst>
            </a:custGeom>
            <a:solidFill>
              <a:srgbClr val="C3343F">
                <a:alpha val="8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76AFC1-157C-483D-A09D-CD04BDFA2C35}"/>
                </a:ext>
              </a:extLst>
            </p:cNvPr>
            <p:cNvSpPr txBox="1"/>
            <p:nvPr userDrawn="1"/>
          </p:nvSpPr>
          <p:spPr>
            <a:xfrm>
              <a:off x="155448" y="2523744"/>
              <a:ext cx="5671283" cy="1095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3200" b="1" dirty="0">
                  <a:solidFill>
                    <a:schemeClr val="bg1"/>
                  </a:solidFill>
                </a:rPr>
                <a:t>Global Power Platform Bootcamp</a:t>
              </a:r>
            </a:p>
            <a:p>
              <a:pPr algn="l"/>
              <a:r>
                <a:rPr lang="en-US" sz="3600" b="1" dirty="0">
                  <a:solidFill>
                    <a:schemeClr val="bg1"/>
                  </a:solidFill>
                </a:rPr>
                <a:t>Pune </a:t>
              </a:r>
              <a:r>
                <a:rPr lang="en-US" sz="3600" b="1" dirty="0">
                  <a:solidFill>
                    <a:srgbClr val="35014D"/>
                  </a:solidFill>
                </a:rPr>
                <a:t>2020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54EF2F-2C72-41BC-90F5-C8B39BF5C530}"/>
              </a:ext>
            </a:extLst>
          </p:cNvPr>
          <p:cNvGrpSpPr/>
          <p:nvPr userDrawn="1"/>
        </p:nvGrpSpPr>
        <p:grpSpPr>
          <a:xfrm>
            <a:off x="246497" y="3795252"/>
            <a:ext cx="2753685" cy="487680"/>
            <a:chOff x="3407664" y="118872"/>
            <a:chExt cx="2753685" cy="487680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ED77ACFA-6284-4B05-AEE5-2E5011A086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664" y="118872"/>
              <a:ext cx="487680" cy="4876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73C496-56B8-4810-8296-AAD1629163B9}"/>
                </a:ext>
              </a:extLst>
            </p:cNvPr>
            <p:cNvSpPr txBox="1"/>
            <p:nvPr userDrawn="1"/>
          </p:nvSpPr>
          <p:spPr>
            <a:xfrm>
              <a:off x="3895344" y="222916"/>
              <a:ext cx="2266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FEBRUARY 2020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711FC53-6E30-4944-8462-17B280788CA7}"/>
              </a:ext>
            </a:extLst>
          </p:cNvPr>
          <p:cNvSpPr/>
          <p:nvPr userDrawn="1"/>
        </p:nvSpPr>
        <p:spPr>
          <a:xfrm>
            <a:off x="180366" y="3006855"/>
            <a:ext cx="28375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chemeClr val="bg1">
                    <a:lumMod val="75000"/>
                  </a:schemeClr>
                </a:solidFill>
              </a:rPr>
              <a:t>Organized Globally, Held Locally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CC4A8D-B645-4097-A15B-FF97510DD6A3}"/>
              </a:ext>
            </a:extLst>
          </p:cNvPr>
          <p:cNvGrpSpPr/>
          <p:nvPr userDrawn="1"/>
        </p:nvGrpSpPr>
        <p:grpSpPr>
          <a:xfrm>
            <a:off x="6894576" y="5299390"/>
            <a:ext cx="4966892" cy="885983"/>
            <a:chOff x="6407191" y="5237246"/>
            <a:chExt cx="4966892" cy="885983"/>
          </a:xfrm>
        </p:grpSpPr>
        <p:pic>
          <p:nvPicPr>
            <p:cNvPr id="44" name="Picture 43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EC62224-F172-49C4-A4C0-D241F5F7EE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200" y="5265107"/>
              <a:ext cx="1119883" cy="85731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42A5EAE-11E9-4BD0-AC5C-E37726BCA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4805" y="5242029"/>
              <a:ext cx="1119882" cy="880397"/>
            </a:xfrm>
            <a:prstGeom prst="rect">
              <a:avLst/>
            </a:prstGeom>
          </p:spPr>
        </p:pic>
        <p:pic>
          <p:nvPicPr>
            <p:cNvPr id="40" name="Picture 3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ECDDE7F-ABD8-4D3A-AF89-8BD83C01DA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191" y="5237246"/>
              <a:ext cx="1119883" cy="88598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EDEAEDA-D7B4-4CB8-8998-7BC6182340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587" y="5242832"/>
              <a:ext cx="1098705" cy="88039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BFC9319-8C98-48F6-8913-CBED9DBCDD6A}"/>
              </a:ext>
            </a:extLst>
          </p:cNvPr>
          <p:cNvSpPr/>
          <p:nvPr userDrawn="1"/>
        </p:nvSpPr>
        <p:spPr>
          <a:xfrm>
            <a:off x="102153" y="5812747"/>
            <a:ext cx="4362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https://www.powerplatformbootcamp.com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7B9B0E-4D47-4F3F-BCC3-2253D74A29DE}"/>
              </a:ext>
            </a:extLst>
          </p:cNvPr>
          <p:cNvGrpSpPr/>
          <p:nvPr userDrawn="1"/>
        </p:nvGrpSpPr>
        <p:grpSpPr>
          <a:xfrm>
            <a:off x="676773" y="167275"/>
            <a:ext cx="1402112" cy="1402112"/>
            <a:chOff x="490337" y="21538"/>
            <a:chExt cx="1685521" cy="16855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97D6DC1-111F-403F-AA12-A71B39AEFF0A}"/>
                </a:ext>
              </a:extLst>
            </p:cNvPr>
            <p:cNvSpPr/>
            <p:nvPr userDrawn="1"/>
          </p:nvSpPr>
          <p:spPr>
            <a:xfrm>
              <a:off x="490337" y="21538"/>
              <a:ext cx="1685521" cy="168552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room&#10;&#10;Description automatically generated">
              <a:extLst>
                <a:ext uri="{FF2B5EF4-FFF2-40B4-BE49-F238E27FC236}">
                  <a16:creationId xmlns:a16="http://schemas.microsoft.com/office/drawing/2014/main" id="{6F9D75B8-B8EF-4F61-8D10-28AE2D7302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01" y="116317"/>
              <a:ext cx="1444995" cy="1503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07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5F49-BE49-445A-8122-A488937E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64036-F293-4C92-AFD8-04A3F766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 (Body)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6140F-2E54-4F7D-B9A1-E27F23E7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FE428-636F-4B73-8312-2D82714C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E2C60-11EA-49DD-A6C1-DB54F852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8DC7-15DC-4059-9907-FF1259770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970" y="1822450"/>
            <a:ext cx="5216371" cy="435133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DC735-A6A9-45CE-8872-CD8405ED9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1305" y="1825625"/>
            <a:ext cx="5610687" cy="435133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667DB-BD01-4831-A93E-33703F31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91D6-40ED-4B87-8530-AB344481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B4626-A74B-41BB-B1E2-A7650B80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F4676F-104E-4DEC-A15D-0104219E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5"/>
            <a:ext cx="10515600" cy="1325563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019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D89B-B653-4D3F-AE3F-AF2ABA66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2747B-240C-48B6-A92C-3B36A5E6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 (Body)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F2612-2C82-4A18-AE6C-53FA16AF1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3D646-6E95-42DE-97C2-3E5FB6F1F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5B49C-9A65-4CD7-B1EA-03831C3EE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200FC-EA8F-4983-826A-A4EA7BB0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9C043-5FEA-4D9D-A3ED-9D519593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464C5-7145-4AB7-B0CF-F3A65375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57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F670-5CEC-4635-9F70-8BB642C6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EBEAC-EB2E-4013-91CA-254C1428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FDF7C-63CA-4A5B-9B48-A48F047E7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1CAB5-A57C-430C-9DBC-0C49B683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2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9FEEC-0633-4EE7-8BFF-F100374C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19079-850E-4D7A-8996-35290DAA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41A22-ABA0-4235-8CA9-8BC9C249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5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A8A9-7FE9-45F4-BB5B-73DE510A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egoe UI (Body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7B242-6D1E-4C46-AD12-03B58473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egoe UI (Body)"/>
              </a:defRPr>
            </a:lvl1pPr>
            <a:lvl2pPr>
              <a:defRPr sz="2800">
                <a:latin typeface="Segoe UI (Body)"/>
              </a:defRPr>
            </a:lvl2pPr>
            <a:lvl3pPr>
              <a:defRPr sz="2400">
                <a:latin typeface="Segoe UI (Body)"/>
              </a:defRPr>
            </a:lvl3pPr>
            <a:lvl4pPr>
              <a:defRPr sz="2000">
                <a:latin typeface="Segoe UI (Body)"/>
              </a:defRPr>
            </a:lvl4pPr>
            <a:lvl5pPr>
              <a:defRPr sz="2000">
                <a:latin typeface="Segoe UI (Body)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BBCEC-555B-4EAB-ADC1-381547B18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 (Body)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B07DE-8C45-4AF4-BA3A-1897194D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0819F-F860-4A9D-AB7B-ED09695A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D8211-ED63-4D23-B4A7-9624FA52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3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E424-F155-42BB-B32B-6EF29ED3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Segoe UI (Body)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D1B42-016F-487F-A71B-830F9134D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Segoe UI (Body)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225BA-7CF5-4E2D-B41A-52A716E54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 (Body)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F1F2E-2F3E-492C-AA51-97488ADD57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94C7E-4BD6-4F5D-BB99-9E4A183A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C3673-1CB9-4D30-9AD9-34CC56AA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86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A81F-52BF-4F2E-959B-D2E417B9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E35CA-ABF7-4BC4-BC64-86D7A693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BF840-53C4-4DAC-8278-327C5F99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6C34E-5FD0-43B3-8B88-A632F3E3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20E5-B472-4C98-AD8C-9341A875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90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41C1F-0C05-45F9-B170-B7343735E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BE1FA-9EA4-4BE5-BD0B-0B107D0C5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7EF5F-A523-4DE8-8A95-ECE6451D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ACE8C-00AC-4D81-AB73-8A17F04A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1236A-F83C-4378-ACB8-81BF10C2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2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06867B-BFC8-43B9-8092-2080745A5F70}"/>
              </a:ext>
            </a:extLst>
          </p:cNvPr>
          <p:cNvSpPr/>
          <p:nvPr userDrawn="1"/>
        </p:nvSpPr>
        <p:spPr>
          <a:xfrm>
            <a:off x="303005" y="3429000"/>
            <a:ext cx="8574451" cy="118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600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421F7-9A42-4EC0-B51B-354C95C620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23" y="717149"/>
            <a:ext cx="2381424" cy="24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>
      <p:bgPr>
        <a:blipFill dpi="0" rotWithShape="1">
          <a:blip r:embed="rId2">
            <a:alphaModFix amt="9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4F210A-C566-4CFD-A79D-936D32EE7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199" y="1754913"/>
            <a:ext cx="5510213" cy="166199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000" b="1" spc="-50" baseline="0">
                <a:solidFill>
                  <a:srgbClr val="D839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AF396BF-840A-4AB6-BAD9-3952A39CBE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879604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3D3B5-92B7-469A-8BF5-B933DD9611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3" y="1240634"/>
            <a:ext cx="9080828" cy="51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5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703409"/>
            <a:ext cx="6400800" cy="8309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170392" y="1"/>
            <a:ext cx="5932086" cy="6229350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453F7F1-31A1-4AAF-8FA6-C5DA99892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Demo Subtitle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C31649-8481-434D-8633-A945DF033FDA}"/>
              </a:ext>
            </a:extLst>
          </p:cNvPr>
          <p:cNvSpPr/>
          <p:nvPr userDrawn="1"/>
        </p:nvSpPr>
        <p:spPr>
          <a:xfrm>
            <a:off x="529233" y="3360"/>
            <a:ext cx="1435947" cy="536581"/>
          </a:xfrm>
          <a:prstGeom prst="rect">
            <a:avLst/>
          </a:prstGeom>
          <a:solidFill>
            <a:srgbClr val="FF97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roxima Nova" panose="02000506030000020004" pitchFamily="50" charset="0"/>
              </a:rPr>
              <a:t>Demo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513EB-6A18-4BE7-949C-D03074C3FCE3}"/>
              </a:ext>
            </a:extLst>
          </p:cNvPr>
          <p:cNvCxnSpPr/>
          <p:nvPr userDrawn="1"/>
        </p:nvCxnSpPr>
        <p:spPr>
          <a:xfrm>
            <a:off x="584200" y="3669162"/>
            <a:ext cx="1494264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2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77871-A1AA-4E33-B12B-929199C90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" r="20173" b="58603"/>
          <a:stretch/>
        </p:blipFill>
        <p:spPr>
          <a:xfrm>
            <a:off x="3133725" y="1466850"/>
            <a:ext cx="9058275" cy="478154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6A827D-9BFA-4542-AE7D-D868557FF9C0}"/>
              </a:ext>
            </a:extLst>
          </p:cNvPr>
          <p:cNvCxnSpPr/>
          <p:nvPr userDrawn="1"/>
        </p:nvCxnSpPr>
        <p:spPr>
          <a:xfrm>
            <a:off x="958138" y="1488319"/>
            <a:ext cx="1494264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ADB76C-EAFB-4FA9-842C-92856D5B9CFD}"/>
              </a:ext>
            </a:extLst>
          </p:cNvPr>
          <p:cNvSpPr/>
          <p:nvPr userDrawn="1"/>
        </p:nvSpPr>
        <p:spPr>
          <a:xfrm>
            <a:off x="471682" y="563840"/>
            <a:ext cx="8574451" cy="75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4000" b="1" dirty="0">
                <a:solidFill>
                  <a:srgbClr val="3C4252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Agenda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D39669-4B38-468C-A12F-4BB869C09E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651" y="1906765"/>
            <a:ext cx="5510213" cy="997196"/>
          </a:xfrm>
          <a:noFill/>
        </p:spPr>
        <p:txBody>
          <a:bodyPr wrap="square" lIns="0" tIns="0" rIns="0" bIns="0">
            <a:spAutoFit/>
          </a:bodyPr>
          <a:lstStyle>
            <a:lvl1pPr marL="571500" indent="-571500">
              <a:spcBef>
                <a:spcPts val="0"/>
              </a:spcBef>
              <a:buFont typeface="Arial" panose="020B0604020202020204" pitchFamily="34" charset="0"/>
              <a:buChar char="•"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1</a:t>
            </a:r>
          </a:p>
          <a:p>
            <a:pPr lvl="0"/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406039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1019D5-B2A6-40B7-8CD4-94C971D13445}"/>
              </a:ext>
            </a:extLst>
          </p:cNvPr>
          <p:cNvCxnSpPr/>
          <p:nvPr userDrawn="1"/>
        </p:nvCxnSpPr>
        <p:spPr>
          <a:xfrm>
            <a:off x="584199" y="3741564"/>
            <a:ext cx="1494264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B5B349F-CA7A-4D74-8E3C-07A79F8B1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02779"/>
            <a:ext cx="5510213" cy="83099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000" b="1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2A4CE0A-7B63-45A0-843A-8C9EC1BCE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43938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47204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1019D5-B2A6-40B7-8CD4-94C971D13445}"/>
              </a:ext>
            </a:extLst>
          </p:cNvPr>
          <p:cNvCxnSpPr/>
          <p:nvPr userDrawn="1"/>
        </p:nvCxnSpPr>
        <p:spPr>
          <a:xfrm>
            <a:off x="584199" y="3750442"/>
            <a:ext cx="1494264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831B3DD-59C0-429E-8E20-9C54E526A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02779"/>
            <a:ext cx="5510213" cy="83099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6000" b="1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A038403-6393-458F-AF56-60B20DE779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43938"/>
            <a:ext cx="5510213" cy="4985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(Body)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60534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05438DE-68BC-4837-B9AF-134C2B0301F1}"/>
              </a:ext>
            </a:extLst>
          </p:cNvPr>
          <p:cNvGrpSpPr/>
          <p:nvPr userDrawn="1"/>
        </p:nvGrpSpPr>
        <p:grpSpPr>
          <a:xfrm>
            <a:off x="0" y="4104000"/>
            <a:ext cx="12192000" cy="1991636"/>
            <a:chOff x="0" y="3429000"/>
            <a:chExt cx="12192000" cy="3429000"/>
          </a:xfrm>
          <a:solidFill>
            <a:srgbClr val="732674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222313-E9FB-4A21-AC86-AD4C912175E0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39578B2-347C-4BF7-8FB7-34760D22A2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0CC45D-7252-410D-AFE8-42D87D75A1E4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938FE86-9A17-4FA6-9AA1-5D369BBBC68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C46402-9103-4CBC-B621-5FA8F872B92A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FFD2A1-329C-478E-B333-EA975DA96FDD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F0DBB4-C9E5-4832-B3C3-A83B8FA08934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0B99161-FEF9-4320-9145-BA413BBD23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[Next session name]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4D242E-DC3D-49FF-8486-48F27A7383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[Next session presenter]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6E4AFAD-9EA5-4993-BE92-E334D136F881}"/>
              </a:ext>
            </a:extLst>
          </p:cNvPr>
          <p:cNvSpPr txBox="1">
            <a:spLocks/>
          </p:cNvSpPr>
          <p:nvPr userDrawn="1"/>
        </p:nvSpPr>
        <p:spPr>
          <a:xfrm>
            <a:off x="256101" y="3140706"/>
            <a:ext cx="3401499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Next up…</a:t>
            </a:r>
          </a:p>
        </p:txBody>
      </p: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41C1DBB3-155A-4D97-BCD7-703B9E7975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04" y="578897"/>
            <a:ext cx="3300991" cy="34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2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19BA-A691-4701-A2C4-705C0D2E6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A9D76-67BB-4C6D-9B4E-7CAC65B36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(Body)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EBAE2-C87C-49DB-AEF3-16FF81802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4CC3-B8B1-4F75-AAE2-C2BB1727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ED21-BD66-436F-A353-F82BA43A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E804-2E15-452F-81AA-C7771FE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5"/>
            <a:ext cx="10515600" cy="1325563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E3AE-4A1D-4963-886F-B76A02648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70" y="1797302"/>
            <a:ext cx="11235431" cy="435133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4A178-9F81-4B73-990F-9EB4EA0C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D597-1F4E-449C-955C-F373138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9F35D-4246-4049-98FE-5A81AAA4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890"/>
            <a:ext cx="2743200" cy="365125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6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0C4F58D2-95B8-4C03-888C-574A5EAFD92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0" y="6246581"/>
            <a:ext cx="12194050" cy="61500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5481E-FAC2-419E-9A7F-3E69540E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8CD83-25A8-4FF3-BECB-CB04937AF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74907-2B51-4166-83AE-B3F2C14F95F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797" y="148300"/>
            <a:ext cx="813647" cy="8467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D83F23-7079-4778-A661-5145C6124520}"/>
              </a:ext>
            </a:extLst>
          </p:cNvPr>
          <p:cNvSpPr txBox="1"/>
          <p:nvPr userDrawn="1"/>
        </p:nvSpPr>
        <p:spPr>
          <a:xfrm>
            <a:off x="-220988" y="6203184"/>
            <a:ext cx="15180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Sponsored By:</a:t>
            </a:r>
            <a:endParaRPr lang="en-IN" sz="1000" b="1" i="1" dirty="0">
              <a:solidFill>
                <a:schemeClr val="bg2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561D2E-1BDA-423D-803F-34B55A7F660F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0" y="6445849"/>
            <a:ext cx="1768597" cy="358141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250F83-149C-4089-A384-EDF81F19F1D8}"/>
              </a:ext>
            </a:extLst>
          </p:cNvPr>
          <p:cNvSpPr/>
          <p:nvPr userDrawn="1"/>
        </p:nvSpPr>
        <p:spPr>
          <a:xfrm>
            <a:off x="0" y="6230209"/>
            <a:ext cx="12192000" cy="636688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F5BBED-821E-4792-B758-54CBD2421F2D}"/>
              </a:ext>
            </a:extLst>
          </p:cNvPr>
          <p:cNvGrpSpPr/>
          <p:nvPr userDrawn="1"/>
        </p:nvGrpSpPr>
        <p:grpSpPr>
          <a:xfrm>
            <a:off x="10356694" y="6208506"/>
            <a:ext cx="1705966" cy="585021"/>
            <a:chOff x="10241280" y="6199628"/>
            <a:chExt cx="1705966" cy="5850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FFECAC-F8ED-4D1A-86E0-DB3B8A19610A}"/>
                </a:ext>
              </a:extLst>
            </p:cNvPr>
            <p:cNvSpPr txBox="1"/>
            <p:nvPr userDrawn="1"/>
          </p:nvSpPr>
          <p:spPr>
            <a:xfrm>
              <a:off x="10241280" y="6199628"/>
              <a:ext cx="1094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i="1" dirty="0">
                  <a:solidFill>
                    <a:schemeClr val="bg2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Supported By:</a:t>
              </a:r>
              <a:endParaRPr lang="en-IN" sz="1000" b="1" i="1" dirty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29" name="Picture 2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CFDD1F4-FDE6-4291-B1D9-4E5E224335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913" y="6459247"/>
              <a:ext cx="1521333" cy="325402"/>
            </a:xfrm>
            <a:prstGeom prst="rect">
              <a:avLst/>
            </a:prstGeom>
          </p:spPr>
        </p:pic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4AB2DD-A206-47F5-B1BA-4520457D51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35" y="6255459"/>
            <a:ext cx="1534152" cy="55740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8DFBB16-5248-4C2B-9A1F-565C7EA88801}"/>
              </a:ext>
            </a:extLst>
          </p:cNvPr>
          <p:cNvGrpSpPr/>
          <p:nvPr userDrawn="1"/>
        </p:nvGrpSpPr>
        <p:grpSpPr>
          <a:xfrm>
            <a:off x="5350091" y="6304983"/>
            <a:ext cx="5074621" cy="529005"/>
            <a:chOff x="4187110" y="6344842"/>
            <a:chExt cx="4680503" cy="5290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EDD516-1054-42A7-8ED2-5E3294F4D127}"/>
                </a:ext>
              </a:extLst>
            </p:cNvPr>
            <p:cNvSpPr txBox="1"/>
            <p:nvPr userDrawn="1"/>
          </p:nvSpPr>
          <p:spPr>
            <a:xfrm>
              <a:off x="4678699" y="6350627"/>
              <a:ext cx="15156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@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GPPBootcamp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algn="l"/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#GPPBPune2020</a:t>
              </a:r>
            </a:p>
          </p:txBody>
        </p:sp>
        <p:pic>
          <p:nvPicPr>
            <p:cNvPr id="19" name="Picture 18" descr="A picture containing ax, plant&#10;&#10;Description automatically generated">
              <a:extLst>
                <a:ext uri="{FF2B5EF4-FFF2-40B4-BE49-F238E27FC236}">
                  <a16:creationId xmlns:a16="http://schemas.microsoft.com/office/drawing/2014/main" id="{472A6468-7947-42A3-B36E-9CAC5D71B9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10" y="6478054"/>
              <a:ext cx="489539" cy="342372"/>
            </a:xfrm>
            <a:prstGeom prst="rect">
              <a:avLst/>
            </a:prstGeom>
            <a:no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D9316B-F128-415D-8DBB-9216C5152737}"/>
                </a:ext>
              </a:extLst>
            </p:cNvPr>
            <p:cNvSpPr txBox="1"/>
            <p:nvPr userDrawn="1"/>
          </p:nvSpPr>
          <p:spPr>
            <a:xfrm>
              <a:off x="6112576" y="6344842"/>
              <a:ext cx="275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#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PowerPlatform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#GPPB2020</a:t>
              </a:r>
            </a:p>
            <a:p>
              <a:pPr algn="l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#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GlobalPowerPlatformBootcamp</a:t>
              </a:r>
              <a:endParaRPr lang="en-IN" sz="1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07A1C6-CCFD-4D76-98BE-EB2C49F29ADD}"/>
              </a:ext>
            </a:extLst>
          </p:cNvPr>
          <p:cNvCxnSpPr/>
          <p:nvPr userDrawn="1"/>
        </p:nvCxnSpPr>
        <p:spPr>
          <a:xfrm>
            <a:off x="2092780" y="6351973"/>
            <a:ext cx="0" cy="50602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3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7" r:id="rId4"/>
    <p:sldLayoutId id="2147483666" r:id="rId5"/>
    <p:sldLayoutId id="2147483664" r:id="rId6"/>
    <p:sldLayoutId id="2147483662" r:id="rId7"/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7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3.jpg"/><Relationship Id="rId7" Type="http://schemas.openxmlformats.org/officeDocument/2006/relationships/image" Target="../media/image55.jpeg"/><Relationship Id="rId2" Type="http://schemas.openxmlformats.org/officeDocument/2006/relationships/hyperlink" Target="https://twitter.com/vishal_gurav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hyperlink" Target="https://twitter.com/AnkitGirgas" TargetMode="External"/><Relationship Id="rId4" Type="http://schemas.openxmlformats.org/officeDocument/2006/relationships/hyperlink" Target="https://www.linkedin.com/in/vishalgura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33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18027-3CA6-461A-B6AE-FD317662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45" y="461278"/>
            <a:ext cx="10533736" cy="3439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DF0D7-F478-43A0-A5E9-E5F01F4A0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4"/>
          <a:stretch/>
        </p:blipFill>
        <p:spPr>
          <a:xfrm>
            <a:off x="1825829" y="1281942"/>
            <a:ext cx="1902496" cy="3439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05286-EC2E-4F10-B6EB-3B925F88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204" y="2331734"/>
            <a:ext cx="1695013" cy="985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22E01-0DC5-4B66-8131-ED0AFD66C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755" y="3554877"/>
            <a:ext cx="1680462" cy="233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5B83BF2-5B76-4AAB-A672-4CBAFCE2F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6752" y="4464807"/>
            <a:ext cx="3556933" cy="860439"/>
          </a:xfrm>
        </p:spPr>
        <p:txBody>
          <a:bodyPr>
            <a:normAutofit/>
          </a:bodyPr>
          <a:lstStyle/>
          <a:p>
            <a:r>
              <a:rPr lang="en-US" sz="1800" dirty="0"/>
              <a:t>User Location</a:t>
            </a:r>
          </a:p>
          <a:p>
            <a:r>
              <a:rPr lang="en-US" sz="1800" dirty="0"/>
              <a:t>Data Residency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1080AE-DC9C-46AA-B27D-5CBC0A52DC14}"/>
              </a:ext>
            </a:extLst>
          </p:cNvPr>
          <p:cNvSpPr/>
          <p:nvPr/>
        </p:nvSpPr>
        <p:spPr>
          <a:xfrm rot="10800000">
            <a:off x="6079647" y="4721864"/>
            <a:ext cx="813732" cy="402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39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7D301-0C58-4FFA-90FD-B68AF23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14" y="15291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Solution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E885C8C-A477-493E-BB37-AF2EBF67F0DE}"/>
              </a:ext>
            </a:extLst>
          </p:cNvPr>
          <p:cNvSpPr txBox="1">
            <a:spLocks/>
          </p:cNvSpPr>
          <p:nvPr/>
        </p:nvSpPr>
        <p:spPr>
          <a:xfrm>
            <a:off x="382914" y="1250414"/>
            <a:ext cx="10515600" cy="4456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Solutions are used to </a:t>
            </a:r>
            <a:r>
              <a:rPr lang="en-US" sz="2000" b="1" dirty="0"/>
              <a:t>transport</a:t>
            </a:r>
            <a:r>
              <a:rPr lang="en-US" sz="2000" dirty="0"/>
              <a:t> apps and components from one environment to another </a:t>
            </a:r>
          </a:p>
          <a:p>
            <a:endParaRPr lang="en-US" sz="2000" dirty="0"/>
          </a:p>
          <a:p>
            <a:r>
              <a:rPr lang="en-US" sz="2000" dirty="0"/>
              <a:t>To apply a set of customizations to existing apps. </a:t>
            </a:r>
          </a:p>
          <a:p>
            <a:endParaRPr lang="en-US" sz="2000" dirty="0"/>
          </a:p>
          <a:p>
            <a:r>
              <a:rPr lang="en-US" sz="2000" dirty="0"/>
              <a:t>A solution can contain one or more PowerApps as well as other components such as Flow, Entities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21F01-7061-417A-9E79-486220E21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14" y="3507495"/>
            <a:ext cx="8615758" cy="2100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09C69-7700-4666-A3E1-E8EE53D7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214" y="4274546"/>
            <a:ext cx="6444192" cy="1567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97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7D301-0C58-4FFA-90FD-B68AF23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PowerApps Type and Layouts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2EDBD-4E38-4F2F-A4DF-BADEFB94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52" y="1572305"/>
            <a:ext cx="4980002" cy="136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1F8E0-209E-4A04-BE97-35CDD3F15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156" y="3185975"/>
            <a:ext cx="19431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A4EDC72-1161-4DDD-AF6B-6D7DD245F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970" y="1561819"/>
            <a:ext cx="4578793" cy="4233339"/>
          </a:xfrm>
        </p:spPr>
        <p:txBody>
          <a:bodyPr>
            <a:normAutofit/>
          </a:bodyPr>
          <a:lstStyle/>
          <a:p>
            <a:r>
              <a:rPr lang="en-US" sz="2400" b="1" dirty="0"/>
              <a:t>Types</a:t>
            </a:r>
          </a:p>
          <a:p>
            <a:pPr lvl="1"/>
            <a:r>
              <a:rPr lang="en-US" sz="2000" dirty="0"/>
              <a:t>Canvas</a:t>
            </a:r>
          </a:p>
          <a:p>
            <a:pPr lvl="1"/>
            <a:r>
              <a:rPr lang="en-US" sz="2000" dirty="0"/>
              <a:t>Model-driven</a:t>
            </a:r>
          </a:p>
          <a:p>
            <a:pPr lvl="1"/>
            <a:r>
              <a:rPr lang="en-US" sz="2000" dirty="0"/>
              <a:t>Portal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400" b="1" dirty="0"/>
              <a:t>Layout</a:t>
            </a:r>
          </a:p>
          <a:p>
            <a:pPr lvl="1"/>
            <a:r>
              <a:rPr lang="en-US" sz="2000" dirty="0"/>
              <a:t>Phone layout</a:t>
            </a:r>
          </a:p>
          <a:p>
            <a:pPr lvl="1"/>
            <a:r>
              <a:rPr lang="en-US" sz="2000" dirty="0"/>
              <a:t>Tablet layout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765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7D301-0C58-4FFA-90FD-B68AF23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PowerApps Templates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587E23-66A7-48DF-AD68-ACF57AF8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6" y="1682082"/>
            <a:ext cx="5306287" cy="2566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1F1EF-1873-4CA5-92C4-C4D2AB59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88" y="3429000"/>
            <a:ext cx="5250063" cy="2490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512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7D301-0C58-4FFA-90FD-B68AF23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5"/>
            <a:ext cx="10515600" cy="107363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Data Loss Prevention (DLP) Policies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8B67667-C612-4FC0-B6F6-70E86885A832}"/>
              </a:ext>
            </a:extLst>
          </p:cNvPr>
          <p:cNvSpPr txBox="1">
            <a:spLocks/>
          </p:cNvSpPr>
          <p:nvPr/>
        </p:nvSpPr>
        <p:spPr>
          <a:xfrm>
            <a:off x="371039" y="1459320"/>
            <a:ext cx="10515600" cy="3636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Provides a way to </a:t>
            </a:r>
            <a:r>
              <a:rPr lang="en-US" sz="2000" b="1" dirty="0"/>
              <a:t>protect</a:t>
            </a:r>
            <a:r>
              <a:rPr lang="en-US" sz="2000" dirty="0"/>
              <a:t> the organization data by providing a way to enforce the DLP policies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Specific consumer connector can be configured to share a data.</a:t>
            </a:r>
          </a:p>
          <a:p>
            <a:pPr lvl="1"/>
            <a:endParaRPr lang="en-US" sz="2000" dirty="0"/>
          </a:p>
          <a:p>
            <a:pPr lvl="1"/>
            <a:r>
              <a:rPr lang="en-US" sz="2000" u="sng" dirty="0"/>
              <a:t>Prevents important business data from being accidently published to the services such as social media.</a:t>
            </a:r>
          </a:p>
          <a:p>
            <a:pPr lvl="1"/>
            <a:endParaRPr lang="en-US" sz="2000" u="sng" dirty="0"/>
          </a:p>
          <a:p>
            <a:pPr lvl="1"/>
            <a:r>
              <a:rPr lang="en-US" sz="2000" dirty="0"/>
              <a:t>Organizations can utilize DLP policies for better governance. 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4C765-ED13-43D9-A359-979F74294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47"/>
          <a:stretch/>
        </p:blipFill>
        <p:spPr>
          <a:xfrm>
            <a:off x="491971" y="4995371"/>
            <a:ext cx="10682043" cy="101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248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7D301-0C58-4FFA-90FD-B68AF23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6"/>
            <a:ext cx="10515600" cy="96048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Data Loss Prevention (DLP) Policies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1E843B-B703-4887-A853-188EF75C8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6" y="1613698"/>
            <a:ext cx="6926418" cy="1450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71905A-F2CF-4C81-A424-EA96B462C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16" y="3429000"/>
            <a:ext cx="6926418" cy="237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61EC4-71AB-4C7D-A3CC-756D1ABF9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409" y="2432476"/>
            <a:ext cx="6345356" cy="272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2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7D301-0C58-4FFA-90FD-B68AF23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6"/>
            <a:ext cx="10515600" cy="10392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Configuring User Access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32C1ABD-77FE-4688-B40A-F8474292AE84}"/>
              </a:ext>
            </a:extLst>
          </p:cNvPr>
          <p:cNvSpPr txBox="1">
            <a:spLocks/>
          </p:cNvSpPr>
          <p:nvPr/>
        </p:nvSpPr>
        <p:spPr>
          <a:xfrm>
            <a:off x="382914" y="1613699"/>
            <a:ext cx="10515600" cy="139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Sharing Canvas Apps</a:t>
            </a:r>
          </a:p>
          <a:p>
            <a:pPr lvl="1"/>
            <a:r>
              <a:rPr lang="en-US" sz="2000" dirty="0"/>
              <a:t>App can be shared with Users, Azure AD Groups or entire organization</a:t>
            </a:r>
          </a:p>
          <a:p>
            <a:pPr lvl="1"/>
            <a:r>
              <a:rPr lang="en-US" sz="2000" dirty="0"/>
              <a:t>App can be shared in 2 roles, </a:t>
            </a:r>
            <a:r>
              <a:rPr lang="en-US" sz="2000" b="1" dirty="0"/>
              <a:t>Co-owner or User </a:t>
            </a:r>
          </a:p>
          <a:p>
            <a:pPr lvl="1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44C21-1D34-4695-B52E-AB2EF0D2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72" y="2750381"/>
            <a:ext cx="6344168" cy="2339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85D6F3-61F1-4A48-92C5-102F4A8C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856" y="3359789"/>
            <a:ext cx="5406052" cy="254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206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7D301-0C58-4FFA-90FD-B68AF23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6"/>
            <a:ext cx="10515600" cy="10392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Versioning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32C1ABD-77FE-4688-B40A-F8474292AE84}"/>
              </a:ext>
            </a:extLst>
          </p:cNvPr>
          <p:cNvSpPr txBox="1">
            <a:spLocks/>
          </p:cNvSpPr>
          <p:nvPr/>
        </p:nvSpPr>
        <p:spPr>
          <a:xfrm>
            <a:off x="382914" y="1613699"/>
            <a:ext cx="10515600" cy="139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Power Apps keeps the </a:t>
            </a:r>
            <a:r>
              <a:rPr lang="en-US" sz="2000" b="1" dirty="0"/>
              <a:t>version</a:t>
            </a:r>
            <a:r>
              <a:rPr lang="en-US" sz="2000" dirty="0"/>
              <a:t> history for app in cloud</a:t>
            </a:r>
          </a:p>
          <a:p>
            <a:r>
              <a:rPr lang="en-US" sz="2000" dirty="0"/>
              <a:t>It is accessible under versions tab of the app</a:t>
            </a:r>
          </a:p>
          <a:p>
            <a:r>
              <a:rPr lang="en-US" sz="2000" dirty="0"/>
              <a:t>Versioning provides </a:t>
            </a:r>
            <a:r>
              <a:rPr lang="en-US" sz="2000" b="1" dirty="0"/>
              <a:t>restore, delete and publish actions</a:t>
            </a:r>
          </a:p>
          <a:p>
            <a:pPr lvl="1"/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EC6CBB-37CA-4972-94FC-4C6FFF091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5" y="3008671"/>
            <a:ext cx="10609006" cy="300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3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8172-07AC-4E83-B46C-6913267D593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A6EB8"/>
                </a:solidFill>
              </a:rPr>
              <a:t>Time to grab a Goodie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E64C3-549E-4937-8FA3-4F8D6C5EDA0C}"/>
              </a:ext>
            </a:extLst>
          </p:cNvPr>
          <p:cNvSpPr/>
          <p:nvPr/>
        </p:nvSpPr>
        <p:spPr>
          <a:xfrm>
            <a:off x="457200" y="1405128"/>
            <a:ext cx="1112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What are the different types of Environments in PowerApps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E8F4B-3AA2-4736-9263-D0AA462F2D84}"/>
              </a:ext>
            </a:extLst>
          </p:cNvPr>
          <p:cNvSpPr/>
          <p:nvPr/>
        </p:nvSpPr>
        <p:spPr>
          <a:xfrm>
            <a:off x="491971" y="3211724"/>
            <a:ext cx="11208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9AB189B-EAD0-42F9-AAF5-7B4782C1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56" y="4202837"/>
            <a:ext cx="2739535" cy="19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84B56-ED75-475F-8E19-1925E232D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117" y="1633582"/>
            <a:ext cx="5260161" cy="4410957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Automation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Clear defined path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Speed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7D572-0513-402D-AF86-70A33B1F5E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6328" y="1491677"/>
            <a:ext cx="7385123" cy="34484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65F2BE-C5EA-48BF-8A86-FDD10C60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78" y="1506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C00000"/>
                </a:solidFill>
              </a:rPr>
              <a:t>Why Application Lifecycle Management ?</a:t>
            </a:r>
            <a:endParaRPr lang="en-IN" sz="4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1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784C-0EDA-4538-AA83-58F062B1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9789"/>
            <a:ext cx="5510213" cy="3323987"/>
          </a:xfrm>
        </p:spPr>
        <p:txBody>
          <a:bodyPr/>
          <a:lstStyle/>
          <a:p>
            <a:r>
              <a:rPr lang="en-US" dirty="0">
                <a:solidFill>
                  <a:srgbClr val="DD6032"/>
                </a:solidFill>
              </a:rPr>
              <a:t>Application Lifecycle Management for Power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8060D-FBAC-4142-A533-1A824D99F1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79604"/>
            <a:ext cx="5510213" cy="997196"/>
          </a:xfrm>
        </p:spPr>
        <p:txBody>
          <a:bodyPr/>
          <a:lstStyle/>
          <a:p>
            <a:r>
              <a:rPr lang="en-US" dirty="0"/>
              <a:t>Ankit Girgas &amp; Vishal Gurav</a:t>
            </a:r>
          </a:p>
        </p:txBody>
      </p:sp>
    </p:spTree>
    <p:extLst>
      <p:ext uri="{BB962C8B-B14F-4D97-AF65-F5344CB8AC3E}">
        <p14:creationId xmlns:p14="http://schemas.microsoft.com/office/powerpoint/2010/main" val="395921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C7031A-355A-47FF-A626-3CC4A7DD45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2124" y="1613698"/>
            <a:ext cx="11003189" cy="41592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E2893A-7D58-4B0A-AB44-C7B827D2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Azure DevOps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28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7D301-0C58-4FFA-90FD-B68AF23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Packaging (Export)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EC0A2-1D2D-4FAF-AE1D-AD3B5F70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71" y="1474244"/>
            <a:ext cx="6982437" cy="324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74240-E473-4A22-9F8D-18550099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138" y="2533465"/>
            <a:ext cx="6564882" cy="330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286A8-353E-43F2-A459-EE30E878C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0" y="1613698"/>
            <a:ext cx="2875539" cy="1871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A7501E6-170C-4CAD-98C9-985473CB6DD1}"/>
              </a:ext>
            </a:extLst>
          </p:cNvPr>
          <p:cNvSpPr/>
          <p:nvPr/>
        </p:nvSpPr>
        <p:spPr>
          <a:xfrm>
            <a:off x="8900634" y="3484806"/>
            <a:ext cx="385979" cy="9197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185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7D301-0C58-4FFA-90FD-B68AF23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Deployment (Import)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96961D-415D-41EA-86B4-07A1542D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9" y="1613698"/>
            <a:ext cx="10682478" cy="132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E24537-DD4D-41A2-A732-F8AE09F3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362" y="3248421"/>
            <a:ext cx="10069417" cy="1340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55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47192B-B209-4DBB-B3F8-22B74F62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7" y="1476642"/>
            <a:ext cx="11282142" cy="457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05E7835-1869-4ABB-AC05-F7E93497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Deployment (Import)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62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8172-07AC-4E83-B46C-6913267D593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A6EB8"/>
                </a:solidFill>
              </a:rPr>
              <a:t>Time to grab a Goodie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E64C3-549E-4937-8FA3-4F8D6C5EDA0C}"/>
              </a:ext>
            </a:extLst>
          </p:cNvPr>
          <p:cNvSpPr/>
          <p:nvPr/>
        </p:nvSpPr>
        <p:spPr>
          <a:xfrm>
            <a:off x="457200" y="1405128"/>
            <a:ext cx="1112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is managed &amp; unmanaged solution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E8F4B-3AA2-4736-9263-D0AA462F2D84}"/>
              </a:ext>
            </a:extLst>
          </p:cNvPr>
          <p:cNvSpPr/>
          <p:nvPr/>
        </p:nvSpPr>
        <p:spPr>
          <a:xfrm>
            <a:off x="491971" y="3211724"/>
            <a:ext cx="11208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rgbClr val="2222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9AB189B-EAD0-42F9-AAF5-7B4782C1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56" y="4202837"/>
            <a:ext cx="2739535" cy="19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3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3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8322" y="449439"/>
            <a:ext cx="472186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bg1"/>
                </a:solidFill>
              </a:rPr>
              <a:t>Speaker Name</a:t>
            </a:r>
            <a:endParaRPr sz="4000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A7AE54-54B3-4D27-9B80-0860B35F3C33}"/>
              </a:ext>
            </a:extLst>
          </p:cNvPr>
          <p:cNvGrpSpPr/>
          <p:nvPr/>
        </p:nvGrpSpPr>
        <p:grpSpPr>
          <a:xfrm>
            <a:off x="6609672" y="3202235"/>
            <a:ext cx="5257716" cy="1331147"/>
            <a:chOff x="7547056" y="3960847"/>
            <a:chExt cx="4552738" cy="13311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CE868E0-0309-4AEE-9EDD-8ED638BBB556}"/>
                </a:ext>
              </a:extLst>
            </p:cNvPr>
            <p:cNvGrpSpPr/>
            <p:nvPr/>
          </p:nvGrpSpPr>
          <p:grpSpPr>
            <a:xfrm>
              <a:off x="7547056" y="4584108"/>
              <a:ext cx="4078456" cy="707886"/>
              <a:chOff x="5062155" y="2189314"/>
              <a:chExt cx="2389834" cy="57001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7292E28-6DC9-411C-8C5B-909AA8EF886E}"/>
                  </a:ext>
                </a:extLst>
              </p:cNvPr>
              <p:cNvGrpSpPr/>
              <p:nvPr/>
            </p:nvGrpSpPr>
            <p:grpSpPr>
              <a:xfrm>
                <a:off x="5062155" y="2207948"/>
                <a:ext cx="245043" cy="322181"/>
                <a:chOff x="3339564" y="3201988"/>
                <a:chExt cx="351410" cy="463264"/>
              </a:xfrm>
            </p:grpSpPr>
            <p:sp>
              <p:nvSpPr>
                <p:cNvPr id="43" name="Oval 46">
                  <a:extLst>
                    <a:ext uri="{FF2B5EF4-FFF2-40B4-BE49-F238E27FC236}">
                      <a16:creationId xmlns:a16="http://schemas.microsoft.com/office/drawing/2014/main" id="{45D9AF34-909F-400C-A9E0-9951D41CE4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9564" y="3201988"/>
                  <a:ext cx="351410" cy="463264"/>
                </a:xfrm>
                <a:prstGeom prst="ellipse">
                  <a:avLst/>
                </a:prstGeom>
                <a:solidFill>
                  <a:srgbClr val="1AB2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47">
                  <a:extLst>
                    <a:ext uri="{FF2B5EF4-FFF2-40B4-BE49-F238E27FC236}">
                      <a16:creationId xmlns:a16="http://schemas.microsoft.com/office/drawing/2014/main" id="{5592B8D0-C73D-4EE0-9B9D-3E3A59F84A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7415" y="3307596"/>
                  <a:ext cx="201178" cy="276220"/>
                </a:xfrm>
                <a:custGeom>
                  <a:avLst/>
                  <a:gdLst>
                    <a:gd name="T0" fmla="*/ 90 w 100"/>
                    <a:gd name="T1" fmla="*/ 20 h 81"/>
                    <a:gd name="T2" fmla="*/ 32 w 100"/>
                    <a:gd name="T3" fmla="*/ 81 h 81"/>
                    <a:gd name="T4" fmla="*/ 0 w 100"/>
                    <a:gd name="T5" fmla="*/ 72 h 81"/>
                    <a:gd name="T6" fmla="*/ 31 w 100"/>
                    <a:gd name="T7" fmla="*/ 63 h 81"/>
                    <a:gd name="T8" fmla="*/ 12 w 100"/>
                    <a:gd name="T9" fmla="*/ 49 h 81"/>
                    <a:gd name="T10" fmla="*/ 21 w 100"/>
                    <a:gd name="T11" fmla="*/ 48 h 81"/>
                    <a:gd name="T12" fmla="*/ 4 w 100"/>
                    <a:gd name="T13" fmla="*/ 28 h 81"/>
                    <a:gd name="T14" fmla="*/ 14 w 100"/>
                    <a:gd name="T15" fmla="*/ 31 h 81"/>
                    <a:gd name="T16" fmla="*/ 7 w 100"/>
                    <a:gd name="T17" fmla="*/ 3 h 81"/>
                    <a:gd name="T18" fmla="*/ 50 w 100"/>
                    <a:gd name="T19" fmla="*/ 25 h 81"/>
                    <a:gd name="T20" fmla="*/ 70 w 100"/>
                    <a:gd name="T21" fmla="*/ 0 h 81"/>
                    <a:gd name="T22" fmla="*/ 85 w 100"/>
                    <a:gd name="T23" fmla="*/ 6 h 81"/>
                    <a:gd name="T24" fmla="*/ 98 w 100"/>
                    <a:gd name="T25" fmla="*/ 1 h 81"/>
                    <a:gd name="T26" fmla="*/ 89 w 100"/>
                    <a:gd name="T27" fmla="*/ 12 h 81"/>
                    <a:gd name="T28" fmla="*/ 100 w 100"/>
                    <a:gd name="T29" fmla="*/ 9 h 81"/>
                    <a:gd name="T30" fmla="*/ 90 w 100"/>
                    <a:gd name="T31" fmla="*/ 2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0" h="81">
                      <a:moveTo>
                        <a:pt x="90" y="20"/>
                      </a:moveTo>
                      <a:cubicBezTo>
                        <a:pt x="91" y="49"/>
                        <a:pt x="70" y="81"/>
                        <a:pt x="32" y="81"/>
                      </a:cubicBezTo>
                      <a:cubicBezTo>
                        <a:pt x="20" y="81"/>
                        <a:pt x="9" y="77"/>
                        <a:pt x="0" y="72"/>
                      </a:cubicBezTo>
                      <a:cubicBezTo>
                        <a:pt x="11" y="73"/>
                        <a:pt x="22" y="70"/>
                        <a:pt x="31" y="63"/>
                      </a:cubicBezTo>
                      <a:cubicBezTo>
                        <a:pt x="22" y="63"/>
                        <a:pt x="14" y="57"/>
                        <a:pt x="12" y="49"/>
                      </a:cubicBezTo>
                      <a:cubicBezTo>
                        <a:pt x="15" y="49"/>
                        <a:pt x="18" y="49"/>
                        <a:pt x="21" y="48"/>
                      </a:cubicBezTo>
                      <a:cubicBezTo>
                        <a:pt x="11" y="47"/>
                        <a:pt x="4" y="38"/>
                        <a:pt x="4" y="28"/>
                      </a:cubicBezTo>
                      <a:cubicBezTo>
                        <a:pt x="7" y="30"/>
                        <a:pt x="10" y="31"/>
                        <a:pt x="14" y="31"/>
                      </a:cubicBezTo>
                      <a:cubicBezTo>
                        <a:pt x="4" y="25"/>
                        <a:pt x="2" y="13"/>
                        <a:pt x="7" y="3"/>
                      </a:cubicBezTo>
                      <a:cubicBezTo>
                        <a:pt x="17" y="16"/>
                        <a:pt x="33" y="24"/>
                        <a:pt x="50" y="25"/>
                      </a:cubicBezTo>
                      <a:cubicBezTo>
                        <a:pt x="47" y="12"/>
                        <a:pt x="56" y="0"/>
                        <a:pt x="70" y="0"/>
                      </a:cubicBezTo>
                      <a:cubicBezTo>
                        <a:pt x="75" y="0"/>
                        <a:pt x="81" y="2"/>
                        <a:pt x="85" y="6"/>
                      </a:cubicBezTo>
                      <a:cubicBezTo>
                        <a:pt x="89" y="5"/>
                        <a:pt x="94" y="3"/>
                        <a:pt x="98" y="1"/>
                      </a:cubicBezTo>
                      <a:cubicBezTo>
                        <a:pt x="96" y="6"/>
                        <a:pt x="93" y="10"/>
                        <a:pt x="89" y="12"/>
                      </a:cubicBezTo>
                      <a:cubicBezTo>
                        <a:pt x="93" y="12"/>
                        <a:pt x="97" y="11"/>
                        <a:pt x="100" y="9"/>
                      </a:cubicBezTo>
                      <a:cubicBezTo>
                        <a:pt x="98" y="13"/>
                        <a:pt x="94" y="17"/>
                        <a:pt x="90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D6CFBD0-4140-432B-968E-A3CC7B262F9C}"/>
                  </a:ext>
                </a:extLst>
              </p:cNvPr>
              <p:cNvSpPr/>
              <p:nvPr/>
            </p:nvSpPr>
            <p:spPr>
              <a:xfrm>
                <a:off x="5396843" y="2189314"/>
                <a:ext cx="2055146" cy="570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IN" sz="2000" dirty="0">
                    <a:hlinkClick r:id="rId2"/>
                  </a:rPr>
                  <a:t>https://twitter.com/vishal_gurav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C4252"/>
                  </a:solidFill>
                  <a:effectLst/>
                  <a:uLnTx/>
                  <a:uFillTx/>
                  <a:latin typeface="Proxima Nova" panose="020005060300000200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4AD945-BABD-46AB-9C01-638ED4D6CEAE}"/>
                </a:ext>
              </a:extLst>
            </p:cNvPr>
            <p:cNvGrpSpPr/>
            <p:nvPr/>
          </p:nvGrpSpPr>
          <p:grpSpPr>
            <a:xfrm>
              <a:off x="7575168" y="3960847"/>
              <a:ext cx="4524626" cy="420028"/>
              <a:chOff x="5563638" y="2765898"/>
              <a:chExt cx="2651274" cy="338219"/>
            </a:xfrm>
          </p:grpSpPr>
          <p:pic>
            <p:nvPicPr>
              <p:cNvPr id="37" name="Picture 36" descr="A picture containing clipart&#10;&#10;Description generated with very high confidence">
                <a:extLst>
                  <a:ext uri="{FF2B5EF4-FFF2-40B4-BE49-F238E27FC236}">
                    <a16:creationId xmlns:a16="http://schemas.microsoft.com/office/drawing/2014/main" id="{3E2DDD86-8FFD-4999-96A3-FA09C2B18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3638" y="2765898"/>
                <a:ext cx="245043" cy="338219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BEEFA68-EFD6-466C-8867-147738EF1570}"/>
                  </a:ext>
                </a:extLst>
              </p:cNvPr>
              <p:cNvSpPr/>
              <p:nvPr/>
            </p:nvSpPr>
            <p:spPr>
              <a:xfrm>
                <a:off x="5881853" y="2773917"/>
                <a:ext cx="2333059" cy="322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IN" sz="2000" dirty="0">
                    <a:hlinkClick r:id="rId4"/>
                  </a:rPr>
                  <a:t>https://www.linkedin.com/in/vishalgurav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C4252"/>
                  </a:solidFill>
                  <a:effectLst/>
                  <a:uLnTx/>
                  <a:uFillTx/>
                  <a:latin typeface="Proxima Nova" panose="020005060300000200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7C71FE-7C3A-4D1E-B087-0F3C97077167}"/>
              </a:ext>
            </a:extLst>
          </p:cNvPr>
          <p:cNvGrpSpPr/>
          <p:nvPr/>
        </p:nvGrpSpPr>
        <p:grpSpPr>
          <a:xfrm>
            <a:off x="324612" y="1913303"/>
            <a:ext cx="4575819" cy="2535122"/>
            <a:chOff x="7444546" y="3409529"/>
            <a:chExt cx="4661623" cy="253512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E47638-29FC-4905-9219-FC8694E0EAAE}"/>
                </a:ext>
              </a:extLst>
            </p:cNvPr>
            <p:cNvGrpSpPr/>
            <p:nvPr/>
          </p:nvGrpSpPr>
          <p:grpSpPr>
            <a:xfrm>
              <a:off x="7547056" y="4584109"/>
              <a:ext cx="4078456" cy="423252"/>
              <a:chOff x="5062155" y="2189314"/>
              <a:chExt cx="2389834" cy="34081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4CA7110-48B5-4705-9CD2-AA55A4BB8DF9}"/>
                  </a:ext>
                </a:extLst>
              </p:cNvPr>
              <p:cNvGrpSpPr/>
              <p:nvPr/>
            </p:nvGrpSpPr>
            <p:grpSpPr>
              <a:xfrm>
                <a:off x="5062155" y="2207948"/>
                <a:ext cx="245043" cy="322181"/>
                <a:chOff x="3339564" y="3201988"/>
                <a:chExt cx="351410" cy="463264"/>
              </a:xfrm>
            </p:grpSpPr>
            <p:sp>
              <p:nvSpPr>
                <p:cNvPr id="52" name="Oval 46">
                  <a:extLst>
                    <a:ext uri="{FF2B5EF4-FFF2-40B4-BE49-F238E27FC236}">
                      <a16:creationId xmlns:a16="http://schemas.microsoft.com/office/drawing/2014/main" id="{9F490898-E2F8-4707-9FAF-323AACA79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9564" y="3201988"/>
                  <a:ext cx="351410" cy="463264"/>
                </a:xfrm>
                <a:prstGeom prst="ellipse">
                  <a:avLst/>
                </a:prstGeom>
                <a:solidFill>
                  <a:srgbClr val="1AB2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 47">
                  <a:extLst>
                    <a:ext uri="{FF2B5EF4-FFF2-40B4-BE49-F238E27FC236}">
                      <a16:creationId xmlns:a16="http://schemas.microsoft.com/office/drawing/2014/main" id="{29CDE67C-35AB-489E-B0AF-58032F181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7415" y="3307596"/>
                  <a:ext cx="201178" cy="276220"/>
                </a:xfrm>
                <a:custGeom>
                  <a:avLst/>
                  <a:gdLst>
                    <a:gd name="T0" fmla="*/ 90 w 100"/>
                    <a:gd name="T1" fmla="*/ 20 h 81"/>
                    <a:gd name="T2" fmla="*/ 32 w 100"/>
                    <a:gd name="T3" fmla="*/ 81 h 81"/>
                    <a:gd name="T4" fmla="*/ 0 w 100"/>
                    <a:gd name="T5" fmla="*/ 72 h 81"/>
                    <a:gd name="T6" fmla="*/ 31 w 100"/>
                    <a:gd name="T7" fmla="*/ 63 h 81"/>
                    <a:gd name="T8" fmla="*/ 12 w 100"/>
                    <a:gd name="T9" fmla="*/ 49 h 81"/>
                    <a:gd name="T10" fmla="*/ 21 w 100"/>
                    <a:gd name="T11" fmla="*/ 48 h 81"/>
                    <a:gd name="T12" fmla="*/ 4 w 100"/>
                    <a:gd name="T13" fmla="*/ 28 h 81"/>
                    <a:gd name="T14" fmla="*/ 14 w 100"/>
                    <a:gd name="T15" fmla="*/ 31 h 81"/>
                    <a:gd name="T16" fmla="*/ 7 w 100"/>
                    <a:gd name="T17" fmla="*/ 3 h 81"/>
                    <a:gd name="T18" fmla="*/ 50 w 100"/>
                    <a:gd name="T19" fmla="*/ 25 h 81"/>
                    <a:gd name="T20" fmla="*/ 70 w 100"/>
                    <a:gd name="T21" fmla="*/ 0 h 81"/>
                    <a:gd name="T22" fmla="*/ 85 w 100"/>
                    <a:gd name="T23" fmla="*/ 6 h 81"/>
                    <a:gd name="T24" fmla="*/ 98 w 100"/>
                    <a:gd name="T25" fmla="*/ 1 h 81"/>
                    <a:gd name="T26" fmla="*/ 89 w 100"/>
                    <a:gd name="T27" fmla="*/ 12 h 81"/>
                    <a:gd name="T28" fmla="*/ 100 w 100"/>
                    <a:gd name="T29" fmla="*/ 9 h 81"/>
                    <a:gd name="T30" fmla="*/ 90 w 100"/>
                    <a:gd name="T31" fmla="*/ 2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0" h="81">
                      <a:moveTo>
                        <a:pt x="90" y="20"/>
                      </a:moveTo>
                      <a:cubicBezTo>
                        <a:pt x="91" y="49"/>
                        <a:pt x="70" y="81"/>
                        <a:pt x="32" y="81"/>
                      </a:cubicBezTo>
                      <a:cubicBezTo>
                        <a:pt x="20" y="81"/>
                        <a:pt x="9" y="77"/>
                        <a:pt x="0" y="72"/>
                      </a:cubicBezTo>
                      <a:cubicBezTo>
                        <a:pt x="11" y="73"/>
                        <a:pt x="22" y="70"/>
                        <a:pt x="31" y="63"/>
                      </a:cubicBezTo>
                      <a:cubicBezTo>
                        <a:pt x="22" y="63"/>
                        <a:pt x="14" y="57"/>
                        <a:pt x="12" y="49"/>
                      </a:cubicBezTo>
                      <a:cubicBezTo>
                        <a:pt x="15" y="49"/>
                        <a:pt x="18" y="49"/>
                        <a:pt x="21" y="48"/>
                      </a:cubicBezTo>
                      <a:cubicBezTo>
                        <a:pt x="11" y="47"/>
                        <a:pt x="4" y="38"/>
                        <a:pt x="4" y="28"/>
                      </a:cubicBezTo>
                      <a:cubicBezTo>
                        <a:pt x="7" y="30"/>
                        <a:pt x="10" y="31"/>
                        <a:pt x="14" y="31"/>
                      </a:cubicBezTo>
                      <a:cubicBezTo>
                        <a:pt x="4" y="25"/>
                        <a:pt x="2" y="13"/>
                        <a:pt x="7" y="3"/>
                      </a:cubicBezTo>
                      <a:cubicBezTo>
                        <a:pt x="17" y="16"/>
                        <a:pt x="33" y="24"/>
                        <a:pt x="50" y="25"/>
                      </a:cubicBezTo>
                      <a:cubicBezTo>
                        <a:pt x="47" y="12"/>
                        <a:pt x="56" y="0"/>
                        <a:pt x="70" y="0"/>
                      </a:cubicBezTo>
                      <a:cubicBezTo>
                        <a:pt x="75" y="0"/>
                        <a:pt x="81" y="2"/>
                        <a:pt x="85" y="6"/>
                      </a:cubicBezTo>
                      <a:cubicBezTo>
                        <a:pt x="89" y="5"/>
                        <a:pt x="94" y="3"/>
                        <a:pt x="98" y="1"/>
                      </a:cubicBezTo>
                      <a:cubicBezTo>
                        <a:pt x="96" y="6"/>
                        <a:pt x="93" y="10"/>
                        <a:pt x="89" y="12"/>
                      </a:cubicBezTo>
                      <a:cubicBezTo>
                        <a:pt x="93" y="12"/>
                        <a:pt x="97" y="11"/>
                        <a:pt x="100" y="9"/>
                      </a:cubicBezTo>
                      <a:cubicBezTo>
                        <a:pt x="98" y="13"/>
                        <a:pt x="94" y="17"/>
                        <a:pt x="90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C1D3ED5-E8DC-4635-BD1D-A054258EFC12}"/>
                  </a:ext>
                </a:extLst>
              </p:cNvPr>
              <p:cNvSpPr/>
              <p:nvPr/>
            </p:nvSpPr>
            <p:spPr>
              <a:xfrm>
                <a:off x="5396843" y="2189314"/>
                <a:ext cx="2055146" cy="322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IN" sz="2000" dirty="0">
                    <a:hlinkClick r:id="rId5"/>
                  </a:rPr>
                  <a:t>https://twitter.com/AnkitGirgas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C4252"/>
                  </a:solidFill>
                  <a:effectLst/>
                  <a:uLnTx/>
                  <a:uFillTx/>
                  <a:latin typeface="Proxima Nova" panose="020005060300000200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41E1C1F-5C42-4A30-AF5E-7020ABB0711A}"/>
                </a:ext>
              </a:extLst>
            </p:cNvPr>
            <p:cNvGrpSpPr/>
            <p:nvPr/>
          </p:nvGrpSpPr>
          <p:grpSpPr>
            <a:xfrm>
              <a:off x="7444546" y="5222506"/>
              <a:ext cx="3466673" cy="722145"/>
              <a:chOff x="4970940" y="1709443"/>
              <a:chExt cx="2031350" cy="58149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8293B62-7E9D-4ED8-BB5E-3CD92F6CBBBC}"/>
                  </a:ext>
                </a:extLst>
              </p:cNvPr>
              <p:cNvSpPr/>
              <p:nvPr/>
            </p:nvSpPr>
            <p:spPr>
              <a:xfrm>
                <a:off x="5364229" y="1720925"/>
                <a:ext cx="1638061" cy="570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dirty="0">
                    <a:solidFill>
                      <a:srgbClr val="3C4252"/>
                    </a:solidFill>
                    <a:latin typeface="Proxima Nova" panose="02000506030000020004"/>
                  </a:rPr>
                  <a:t>https://facebook.com/ankit.girgas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C4252"/>
                  </a:solidFill>
                  <a:effectLst/>
                  <a:uLnTx/>
                  <a:uFillTx/>
                  <a:latin typeface="Proxima Nova" panose="020005060300000200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C60BFCD-931A-4FB7-8DB0-E161530252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0940" y="1709443"/>
                <a:ext cx="379793" cy="322181"/>
              </a:xfrm>
              <a:prstGeom prst="rect">
                <a:avLst/>
              </a:prstGeom>
            </p:spPr>
          </p:pic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F0E6E82-398B-44D1-958B-C0740A3F5CC6}"/>
                </a:ext>
              </a:extLst>
            </p:cNvPr>
            <p:cNvSpPr/>
            <p:nvPr/>
          </p:nvSpPr>
          <p:spPr>
            <a:xfrm>
              <a:off x="8299452" y="3970806"/>
              <a:ext cx="3326060" cy="400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252"/>
                </a:solidFill>
                <a:effectLst/>
                <a:uLnTx/>
                <a:uFillTx/>
                <a:latin typeface="Proxima Nova" panose="020005060300000200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7A3D0A-EBA3-499B-A65E-9FD48F0528CC}"/>
                </a:ext>
              </a:extLst>
            </p:cNvPr>
            <p:cNvSpPr/>
            <p:nvPr/>
          </p:nvSpPr>
          <p:spPr>
            <a:xfrm>
              <a:off x="8124604" y="3409529"/>
              <a:ext cx="39815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4252"/>
                </a:solidFill>
                <a:effectLst/>
                <a:uLnTx/>
                <a:uFillTx/>
                <a:latin typeface="Proxima Nova" panose="02000506030000020004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272D39-B765-4ACB-A7A1-4AD619165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15" y="380727"/>
            <a:ext cx="2289523" cy="228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D2B489-2EF0-42B1-A67B-D729DADD4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95" y="411125"/>
            <a:ext cx="2289523" cy="228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3A81-A57B-4148-B284-29276791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1299192"/>
            <a:ext cx="11322665" cy="1661993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Power Platform Enables Digital Transformations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86E51-D5BF-495F-A66A-17C7882F31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23875" y="3896815"/>
            <a:ext cx="11144250" cy="21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3A81-A57B-4148-B284-29276791A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702779"/>
            <a:ext cx="5510213" cy="83099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Business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4FD6D-C694-4DD7-BDCB-353535379F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Vehicle Inspection</a:t>
            </a:r>
          </a:p>
        </p:txBody>
      </p:sp>
    </p:spTree>
    <p:extLst>
      <p:ext uri="{BB962C8B-B14F-4D97-AF65-F5344CB8AC3E}">
        <p14:creationId xmlns:p14="http://schemas.microsoft.com/office/powerpoint/2010/main" val="30721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5BA8-7C92-45CF-9D88-120ED7D52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70" y="1850834"/>
            <a:ext cx="11235431" cy="4297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Objective:</a:t>
            </a:r>
          </a:p>
          <a:p>
            <a:r>
              <a:rPr lang="en-US" sz="1800" dirty="0"/>
              <a:t>Vehicle Inspection should happen through </a:t>
            </a:r>
            <a:r>
              <a:rPr lang="en-US" sz="1800" b="1" dirty="0"/>
              <a:t>mobile app </a:t>
            </a:r>
            <a:r>
              <a:rPr lang="en-US" sz="1800" dirty="0"/>
              <a:t>and should be performed by vehicle driver.</a:t>
            </a:r>
          </a:p>
          <a:p>
            <a:r>
              <a:rPr lang="en-US" sz="1800" dirty="0"/>
              <a:t>App should capture the vehicle photos with time stamp.</a:t>
            </a:r>
          </a:p>
          <a:p>
            <a:r>
              <a:rPr lang="en-US" sz="1800" dirty="0"/>
              <a:t>App should work in </a:t>
            </a:r>
            <a:r>
              <a:rPr lang="en-US" sz="1800" b="1" dirty="0"/>
              <a:t>offline</a:t>
            </a:r>
            <a:r>
              <a:rPr lang="en-US" sz="1800" dirty="0"/>
              <a:t> mode and should </a:t>
            </a:r>
            <a:r>
              <a:rPr lang="en-US" sz="1800" b="1" dirty="0"/>
              <a:t>sync</a:t>
            </a:r>
            <a:r>
              <a:rPr lang="en-US" sz="1800" dirty="0"/>
              <a:t> the data automatically once in the data network.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Current Challenges:</a:t>
            </a:r>
          </a:p>
          <a:p>
            <a:r>
              <a:rPr lang="en-US" sz="1800" dirty="0"/>
              <a:t>The uploaded data has lots of </a:t>
            </a:r>
            <a:r>
              <a:rPr lang="en-US" sz="1800" b="1" dirty="0"/>
              <a:t>human errors</a:t>
            </a:r>
            <a:r>
              <a:rPr lang="en-US" sz="1800" dirty="0"/>
              <a:t>.</a:t>
            </a:r>
          </a:p>
          <a:p>
            <a:r>
              <a:rPr lang="en-US" sz="1800" dirty="0"/>
              <a:t>The data upload and processing is </a:t>
            </a:r>
            <a:r>
              <a:rPr lang="en-US" sz="1800" b="1" dirty="0"/>
              <a:t>delayed</a:t>
            </a:r>
            <a:r>
              <a:rPr lang="en-US" sz="1800" dirty="0"/>
              <a:t> by 3 days.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4C125E-6DC5-4C2D-9559-996EA7E7213F}"/>
              </a:ext>
            </a:extLst>
          </p:cNvPr>
          <p:cNvSpPr txBox="1">
            <a:spLocks/>
          </p:cNvSpPr>
          <p:nvPr/>
        </p:nvSpPr>
        <p:spPr>
          <a:xfrm>
            <a:off x="585787" y="629558"/>
            <a:ext cx="5510213" cy="49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Vehicle Inspection</a:t>
            </a:r>
          </a:p>
        </p:txBody>
      </p:sp>
    </p:spTree>
    <p:extLst>
      <p:ext uri="{BB962C8B-B14F-4D97-AF65-F5344CB8AC3E}">
        <p14:creationId xmlns:p14="http://schemas.microsoft.com/office/powerpoint/2010/main" val="232024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8688F7-8D3F-46EB-890B-F80D59FAA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971" y="161369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Container/Environment</a:t>
            </a:r>
          </a:p>
          <a:p>
            <a:r>
              <a:rPr lang="en-US" dirty="0"/>
              <a:t>App Layout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Data Policies</a:t>
            </a:r>
          </a:p>
          <a:p>
            <a:r>
              <a:rPr lang="en-US" dirty="0"/>
              <a:t>Configuring User Access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Packaging</a:t>
            </a:r>
          </a:p>
          <a:p>
            <a:r>
              <a:rPr lang="en-US" dirty="0"/>
              <a:t>Deployment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89C240-B03B-4465-B5C2-A0CA462A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Before building…</a:t>
            </a:r>
          </a:p>
        </p:txBody>
      </p:sp>
    </p:spTree>
    <p:extLst>
      <p:ext uri="{BB962C8B-B14F-4D97-AF65-F5344CB8AC3E}">
        <p14:creationId xmlns:p14="http://schemas.microsoft.com/office/powerpoint/2010/main" val="1961309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8688F7-8D3F-46EB-890B-F80D59FAA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971" y="1613698"/>
            <a:ext cx="7771185" cy="417820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Container for PowerApps</a:t>
            </a:r>
          </a:p>
          <a:p>
            <a:endParaRPr lang="en-US" sz="1800" dirty="0"/>
          </a:p>
          <a:p>
            <a:r>
              <a:rPr lang="en-US" sz="1800" dirty="0"/>
              <a:t>Contains </a:t>
            </a:r>
            <a:r>
              <a:rPr lang="en-US" sz="1800" b="1" dirty="0"/>
              <a:t>PowerApps</a:t>
            </a:r>
            <a:r>
              <a:rPr lang="en-US" sz="1800" dirty="0"/>
              <a:t> and </a:t>
            </a:r>
            <a:r>
              <a:rPr lang="en-US" sz="1800" b="1" dirty="0"/>
              <a:t>Flows</a:t>
            </a:r>
          </a:p>
          <a:p>
            <a:endParaRPr lang="en-US" sz="1800" b="1" dirty="0"/>
          </a:p>
          <a:p>
            <a:r>
              <a:rPr lang="en-US" sz="1800" dirty="0"/>
              <a:t>Represent the logical/virtual separation between different environments (DEV/UAT/ PROD)</a:t>
            </a:r>
          </a:p>
          <a:p>
            <a:endParaRPr lang="en-US" sz="1800" dirty="0"/>
          </a:p>
          <a:p>
            <a:r>
              <a:rPr lang="en-US" sz="1800" dirty="0"/>
              <a:t>Represents the governance and security boundaries</a:t>
            </a:r>
          </a:p>
          <a:p>
            <a:endParaRPr lang="en-US" sz="1800" dirty="0"/>
          </a:p>
          <a:p>
            <a:r>
              <a:rPr lang="en-US" sz="1800" dirty="0"/>
              <a:t>Every tenant is contains a </a:t>
            </a:r>
            <a:r>
              <a:rPr lang="en-US" sz="1800" b="1" dirty="0"/>
              <a:t>default</a:t>
            </a:r>
            <a:r>
              <a:rPr lang="en-US" sz="1800" dirty="0"/>
              <a:t> Environment which can’t be removed</a:t>
            </a:r>
          </a:p>
          <a:p>
            <a:endParaRPr lang="en-US" sz="1800" dirty="0"/>
          </a:p>
          <a:p>
            <a:r>
              <a:rPr lang="en-US" sz="1800" dirty="0"/>
              <a:t>Admin can create new Environment (with or without database)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89C240-B03B-4465-B5C2-A0CA462A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Environment is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DDF68-E834-4A12-A47F-71437233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56" y="1372299"/>
            <a:ext cx="3048000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70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E3E0A7F-E536-4CF1-ADA0-CADC8E67F230}"/>
              </a:ext>
            </a:extLst>
          </p:cNvPr>
          <p:cNvSpPr txBox="1">
            <a:spLocks/>
          </p:cNvSpPr>
          <p:nvPr/>
        </p:nvSpPr>
        <p:spPr>
          <a:xfrm>
            <a:off x="382914" y="1820411"/>
            <a:ext cx="10515600" cy="3993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Production</a:t>
            </a:r>
            <a:r>
              <a:rPr lang="en-US" sz="1800" dirty="0"/>
              <a:t> – Used for permeant work in an organization</a:t>
            </a:r>
          </a:p>
          <a:p>
            <a:endParaRPr lang="en-US" sz="1800" dirty="0"/>
          </a:p>
          <a:p>
            <a:r>
              <a:rPr lang="en-US" sz="1800" b="1" dirty="0"/>
              <a:t>Default</a:t>
            </a:r>
            <a:r>
              <a:rPr lang="en-US" sz="1800" dirty="0"/>
              <a:t> – Special type of production environment. </a:t>
            </a:r>
          </a:p>
          <a:p>
            <a:pPr lvl="1"/>
            <a:r>
              <a:rPr lang="en-US" sz="1800" dirty="0"/>
              <a:t>Can’t be deleted</a:t>
            </a:r>
          </a:p>
          <a:p>
            <a:pPr lvl="1"/>
            <a:r>
              <a:rPr lang="en-US" sz="1800" dirty="0"/>
              <a:t>Automatically adds all tenant users in maker role which can’t be removed</a:t>
            </a:r>
          </a:p>
          <a:p>
            <a:pPr lvl="1"/>
            <a:r>
              <a:rPr lang="en-US" sz="1800" dirty="0"/>
              <a:t>Provides self service app to all licenses users</a:t>
            </a:r>
          </a:p>
          <a:p>
            <a:pPr lvl="1"/>
            <a:endParaRPr lang="en-US" sz="1800" dirty="0"/>
          </a:p>
          <a:p>
            <a:r>
              <a:rPr lang="en-US" sz="1800" b="1" dirty="0"/>
              <a:t>Sandbox</a:t>
            </a:r>
            <a:r>
              <a:rPr lang="en-US" sz="1800" dirty="0"/>
              <a:t> – Non-production environment with environment reset feature</a:t>
            </a:r>
          </a:p>
          <a:p>
            <a:endParaRPr lang="en-US" sz="1800" dirty="0"/>
          </a:p>
          <a:p>
            <a:r>
              <a:rPr lang="en-US" sz="1800" b="1" dirty="0"/>
              <a:t>Trial</a:t>
            </a:r>
            <a:r>
              <a:rPr lang="en-US" sz="1800" dirty="0"/>
              <a:t> – Temporary environment used to support short term testing</a:t>
            </a:r>
          </a:p>
          <a:p>
            <a:endParaRPr lang="en-US" sz="1800" dirty="0"/>
          </a:p>
          <a:p>
            <a:r>
              <a:rPr lang="en-US" sz="1800" b="1" dirty="0"/>
              <a:t>Developer</a:t>
            </a:r>
            <a:r>
              <a:rPr lang="en-US" sz="1800" dirty="0"/>
              <a:t> – Environment created with the community plan license, supports single user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B5D26A4-8251-4691-A75B-E792A544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Environment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168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E3E0A7F-E536-4CF1-ADA0-CADC8E67F230}"/>
              </a:ext>
            </a:extLst>
          </p:cNvPr>
          <p:cNvSpPr txBox="1">
            <a:spLocks/>
          </p:cNvSpPr>
          <p:nvPr/>
        </p:nvSpPr>
        <p:spPr>
          <a:xfrm>
            <a:off x="382914" y="1820411"/>
            <a:ext cx="10515600" cy="406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Environment Admin</a:t>
            </a:r>
            <a:r>
              <a:rPr lang="en-US" sz="2400" dirty="0"/>
              <a:t> – Can perform all administrative actions on environment</a:t>
            </a:r>
          </a:p>
          <a:p>
            <a:pPr lvl="1"/>
            <a:r>
              <a:rPr lang="en-US" sz="2000" dirty="0"/>
              <a:t>Add remove users</a:t>
            </a:r>
          </a:p>
          <a:p>
            <a:pPr lvl="1"/>
            <a:r>
              <a:rPr lang="en-US" sz="2000" dirty="0"/>
              <a:t>Create CDS data base instance</a:t>
            </a:r>
          </a:p>
          <a:p>
            <a:pPr lvl="1"/>
            <a:r>
              <a:rPr lang="en-US" sz="2000" dirty="0"/>
              <a:t>View and manage all resources</a:t>
            </a:r>
          </a:p>
          <a:p>
            <a:pPr lvl="1"/>
            <a:r>
              <a:rPr lang="en-US" sz="2000" dirty="0"/>
              <a:t>Delete, export Canvas app</a:t>
            </a:r>
          </a:p>
          <a:p>
            <a:pPr lvl="1"/>
            <a:r>
              <a:rPr lang="en-US" sz="2000" dirty="0"/>
              <a:t>Configure DLP (data loss prevention) policies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2400" b="1" dirty="0"/>
              <a:t>Environment Makers – </a:t>
            </a:r>
            <a:r>
              <a:rPr lang="en-US" sz="2400" dirty="0"/>
              <a:t>Can create new resource in an environment</a:t>
            </a:r>
          </a:p>
          <a:p>
            <a:pPr lvl="1"/>
            <a:r>
              <a:rPr lang="en-US" sz="1800" dirty="0"/>
              <a:t>Create, share canvas app and flow</a:t>
            </a:r>
          </a:p>
          <a:p>
            <a:pPr lvl="1"/>
            <a:r>
              <a:rPr lang="en-US" sz="1800" dirty="0"/>
              <a:t>Create, share connection and custom connectors</a:t>
            </a:r>
          </a:p>
          <a:p>
            <a:pPr lvl="1"/>
            <a:endParaRPr lang="en-US" sz="14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B5D26A4-8251-4691-A75B-E792A544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8813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Environment Security</a:t>
            </a:r>
          </a:p>
        </p:txBody>
      </p:sp>
    </p:spTree>
    <p:extLst>
      <p:ext uri="{BB962C8B-B14F-4D97-AF65-F5344CB8AC3E}">
        <p14:creationId xmlns:p14="http://schemas.microsoft.com/office/powerpoint/2010/main" val="1293389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4375</TotalTime>
  <Words>755</Words>
  <Application>Microsoft Office PowerPoint</Application>
  <PresentationFormat>Widescreen</PresentationFormat>
  <Paragraphs>147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Proxima Nova</vt:lpstr>
      <vt:lpstr>Proxima Nova Semibold</vt:lpstr>
      <vt:lpstr>Roboto</vt:lpstr>
      <vt:lpstr>Segoe UI</vt:lpstr>
      <vt:lpstr>Segoe UI (Body)</vt:lpstr>
      <vt:lpstr>Segoe UI Light</vt:lpstr>
      <vt:lpstr>Segoe UI Semibold</vt:lpstr>
      <vt:lpstr>Office Theme</vt:lpstr>
      <vt:lpstr>PowerPoint Presentation</vt:lpstr>
      <vt:lpstr>Application Lifecycle Management for Power Apps</vt:lpstr>
      <vt:lpstr>Power Platform Enables Digital Transformations</vt:lpstr>
      <vt:lpstr>Business Case</vt:lpstr>
      <vt:lpstr>PowerPoint Presentation</vt:lpstr>
      <vt:lpstr>Before building…</vt:lpstr>
      <vt:lpstr>Environment is Container</vt:lpstr>
      <vt:lpstr>Environment classification</vt:lpstr>
      <vt:lpstr>Environment Security</vt:lpstr>
      <vt:lpstr>PowerPoint Presentation</vt:lpstr>
      <vt:lpstr>Solution</vt:lpstr>
      <vt:lpstr>PowerApps Type and Layouts</vt:lpstr>
      <vt:lpstr>PowerApps Templates</vt:lpstr>
      <vt:lpstr>Data Loss Prevention (DLP) Policies</vt:lpstr>
      <vt:lpstr>Data Loss Prevention (DLP) Policies</vt:lpstr>
      <vt:lpstr>Configuring User Access</vt:lpstr>
      <vt:lpstr>Versioning </vt:lpstr>
      <vt:lpstr>Time to grab a Goodie</vt:lpstr>
      <vt:lpstr>Why Application Lifecycle Management ?</vt:lpstr>
      <vt:lpstr>Azure DevOps</vt:lpstr>
      <vt:lpstr>Packaging (Export)</vt:lpstr>
      <vt:lpstr>Deployment (Import)</vt:lpstr>
      <vt:lpstr>Deployment (Import)</vt:lpstr>
      <vt:lpstr>Time to grab a Goodie</vt:lpstr>
      <vt:lpstr>PowerPoint Presentation</vt:lpstr>
      <vt:lpstr>Speaker Name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Nanddeep Nachan</dc:creator>
  <cp:lastModifiedBy>Ankit Girgas</cp:lastModifiedBy>
  <cp:revision>115</cp:revision>
  <dcterms:created xsi:type="dcterms:W3CDTF">2020-01-05T10:52:53Z</dcterms:created>
  <dcterms:modified xsi:type="dcterms:W3CDTF">2020-02-15T06:36:58Z</dcterms:modified>
</cp:coreProperties>
</file>